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90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8953500" cy="75057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0DC"/>
    <a:srgbClr val="0F75BD"/>
    <a:srgbClr val="FDAF41"/>
    <a:srgbClr val="E6E6E6"/>
    <a:srgbClr val="E8D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9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9A0CB-5FE3-4F38-9691-64432CCD8AF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9088" y="1143000"/>
            <a:ext cx="367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7C2DF-94A5-4D05-B28F-6D841FD7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90F3-84C3-BF64-0605-02FE93278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188" y="1228364"/>
            <a:ext cx="6715125" cy="2613096"/>
          </a:xfrm>
        </p:spPr>
        <p:txBody>
          <a:bodyPr anchor="b"/>
          <a:lstStyle>
            <a:lvl1pPr algn="ctr">
              <a:defRPr sz="440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971F6-F1C7-F891-87A1-6CDFAAE1B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188" y="3942230"/>
            <a:ext cx="6715125" cy="1812140"/>
          </a:xfrm>
        </p:spPr>
        <p:txBody>
          <a:bodyPr/>
          <a:lstStyle>
            <a:lvl1pPr marL="0" indent="0" algn="ctr">
              <a:buNone/>
              <a:defRPr sz="1763"/>
            </a:lvl1pPr>
            <a:lvl2pPr marL="335768" indent="0" algn="ctr">
              <a:buNone/>
              <a:defRPr sz="1469"/>
            </a:lvl2pPr>
            <a:lvl3pPr marL="671535" indent="0" algn="ctr">
              <a:buNone/>
              <a:defRPr sz="1322"/>
            </a:lvl3pPr>
            <a:lvl4pPr marL="1007303" indent="0" algn="ctr">
              <a:buNone/>
              <a:defRPr sz="1175"/>
            </a:lvl4pPr>
            <a:lvl5pPr marL="1343071" indent="0" algn="ctr">
              <a:buNone/>
              <a:defRPr sz="1175"/>
            </a:lvl5pPr>
            <a:lvl6pPr marL="1678838" indent="0" algn="ctr">
              <a:buNone/>
              <a:defRPr sz="1175"/>
            </a:lvl6pPr>
            <a:lvl7pPr marL="2014606" indent="0" algn="ctr">
              <a:buNone/>
              <a:defRPr sz="1175"/>
            </a:lvl7pPr>
            <a:lvl8pPr marL="2350374" indent="0" algn="ctr">
              <a:buNone/>
              <a:defRPr sz="1175"/>
            </a:lvl8pPr>
            <a:lvl9pPr marL="2686141" indent="0" algn="ctr">
              <a:buNone/>
              <a:defRPr sz="11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5FC08-1322-D40F-F1F1-239E948C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B94B6-8391-2364-C4F8-CAC40B53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9C29F-08EE-00A5-A132-FDAD6B36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60C5-B93F-B89B-29DF-885332A5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B5232-F380-3D31-BE1D-3146B3FCB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F2E47-ABAE-D029-AD73-2F0E8F3D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2D178-201A-A37A-8C1C-E4E38BB9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2088-ED34-8EAF-351C-4B8A6CAB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7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0ABEB-7FC6-EDC9-1BBF-D1239B43E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7349" y="399609"/>
            <a:ext cx="1930598" cy="6360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69217-1032-4678-561C-A39DF285B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5553" y="399609"/>
            <a:ext cx="5679877" cy="6360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C0AEF-7891-23A5-3827-B41B4FAB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D1AF0-E951-9E93-ABA0-BA2074FE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5BB6D-3B44-F523-DAE1-EFFF998B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601B-A6E4-F4F8-E188-7ACA19FF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5218-3F87-9568-4999-6A1966220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CAE45-1641-75AD-2718-8EECE1CF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175E-8C95-9100-EF3E-3567FB82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D5E75-E5FE-CBD8-A3D7-ABA8D846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1797-8804-923A-C919-A4B8FE73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90" y="1871214"/>
            <a:ext cx="7722394" cy="3122162"/>
          </a:xfrm>
        </p:spPr>
        <p:txBody>
          <a:bodyPr anchor="b"/>
          <a:lstStyle>
            <a:lvl1pPr>
              <a:defRPr sz="440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7A43F-7ED6-07C8-04BE-322326D41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890" y="5022913"/>
            <a:ext cx="7722394" cy="1641871"/>
          </a:xfrm>
        </p:spPr>
        <p:txBody>
          <a:bodyPr/>
          <a:lstStyle>
            <a:lvl1pPr marL="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1pPr>
            <a:lvl2pPr marL="335768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2pPr>
            <a:lvl3pPr marL="671535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007303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343071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678838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014606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350374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2686141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660AB-7C10-7E67-FE56-F3671EBF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9A30A-8875-4A6D-1A3C-55EFEA29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F0130-FF6C-0746-C588-866388E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AD10-8513-C0A8-73AE-8104548A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1BFA-2582-AD56-70FE-5E82F621A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553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3A610-861E-36A4-F299-6CDC114F4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2709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0DC41-4F7F-E499-6124-3FC44EFA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74B0D-7F15-3522-1EB0-F77B06A5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48C69-2169-71DC-9B9D-1054E27D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0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C7E0-290D-D448-4ED6-0828E563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19" y="399610"/>
            <a:ext cx="7722394" cy="14507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0BCC0-E79D-C6DC-67BE-061106D01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20" y="1839939"/>
            <a:ext cx="3787750" cy="901726"/>
          </a:xfrm>
        </p:spPr>
        <p:txBody>
          <a:bodyPr anchor="b"/>
          <a:lstStyle>
            <a:lvl1pPr marL="0" indent="0">
              <a:buNone/>
              <a:defRPr sz="1763" b="1"/>
            </a:lvl1pPr>
            <a:lvl2pPr marL="335768" indent="0">
              <a:buNone/>
              <a:defRPr sz="1469" b="1"/>
            </a:lvl2pPr>
            <a:lvl3pPr marL="671535" indent="0">
              <a:buNone/>
              <a:defRPr sz="1322" b="1"/>
            </a:lvl3pPr>
            <a:lvl4pPr marL="1007303" indent="0">
              <a:buNone/>
              <a:defRPr sz="1175" b="1"/>
            </a:lvl4pPr>
            <a:lvl5pPr marL="1343071" indent="0">
              <a:buNone/>
              <a:defRPr sz="1175" b="1"/>
            </a:lvl5pPr>
            <a:lvl6pPr marL="1678838" indent="0">
              <a:buNone/>
              <a:defRPr sz="1175" b="1"/>
            </a:lvl6pPr>
            <a:lvl7pPr marL="2014606" indent="0">
              <a:buNone/>
              <a:defRPr sz="1175" b="1"/>
            </a:lvl7pPr>
            <a:lvl8pPr marL="2350374" indent="0">
              <a:buNone/>
              <a:defRPr sz="1175" b="1"/>
            </a:lvl8pPr>
            <a:lvl9pPr marL="2686141" indent="0">
              <a:buNone/>
              <a:defRPr sz="11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24B9C-9842-6BA7-FE51-808FB3F6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20" y="2741665"/>
            <a:ext cx="3787750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573CC-500E-806B-94FB-F8ADD1E85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32709" y="1839939"/>
            <a:ext cx="3806404" cy="901726"/>
          </a:xfrm>
        </p:spPr>
        <p:txBody>
          <a:bodyPr anchor="b"/>
          <a:lstStyle>
            <a:lvl1pPr marL="0" indent="0">
              <a:buNone/>
              <a:defRPr sz="1763" b="1"/>
            </a:lvl1pPr>
            <a:lvl2pPr marL="335768" indent="0">
              <a:buNone/>
              <a:defRPr sz="1469" b="1"/>
            </a:lvl2pPr>
            <a:lvl3pPr marL="671535" indent="0">
              <a:buNone/>
              <a:defRPr sz="1322" b="1"/>
            </a:lvl3pPr>
            <a:lvl4pPr marL="1007303" indent="0">
              <a:buNone/>
              <a:defRPr sz="1175" b="1"/>
            </a:lvl4pPr>
            <a:lvl5pPr marL="1343071" indent="0">
              <a:buNone/>
              <a:defRPr sz="1175" b="1"/>
            </a:lvl5pPr>
            <a:lvl6pPr marL="1678838" indent="0">
              <a:buNone/>
              <a:defRPr sz="1175" b="1"/>
            </a:lvl6pPr>
            <a:lvl7pPr marL="2014606" indent="0">
              <a:buNone/>
              <a:defRPr sz="1175" b="1"/>
            </a:lvl7pPr>
            <a:lvl8pPr marL="2350374" indent="0">
              <a:buNone/>
              <a:defRPr sz="1175" b="1"/>
            </a:lvl8pPr>
            <a:lvl9pPr marL="2686141" indent="0">
              <a:buNone/>
              <a:defRPr sz="11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75D73-7B07-E130-C4A3-25AA5E3D4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32709" y="2741665"/>
            <a:ext cx="3806404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35157-8F2C-2ADB-C96A-33D94995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3996B-3AEB-2E54-2780-CFCCB6A3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5412E-2C0A-6708-4983-9521B857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9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C3A4-8945-75AD-5F3E-C7AC6ADA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93E33-FB3F-A91C-F3FE-DD4A6332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0170B-A381-867D-E9CE-1AA50E85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F8C58-8B72-30E8-E5BF-881A8474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C0742-B303-1315-AF88-4B00CF42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AC8574-5675-7618-FEA7-63DFC889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B688-309F-657C-3F8C-CB60C92C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6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2B6C-B824-316B-FAF1-A076BA27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B6D7-7DD7-E175-0BA9-BEB28686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404" y="1080682"/>
            <a:ext cx="4532709" cy="5333912"/>
          </a:xfrm>
        </p:spPr>
        <p:txBody>
          <a:bodyPr/>
          <a:lstStyle>
            <a:lvl1pPr>
              <a:defRPr sz="2350"/>
            </a:lvl1pPr>
            <a:lvl2pPr>
              <a:defRPr sz="2056"/>
            </a:lvl2pPr>
            <a:lvl3pPr>
              <a:defRPr sz="1763"/>
            </a:lvl3pPr>
            <a:lvl4pPr>
              <a:defRPr sz="1469"/>
            </a:lvl4pPr>
            <a:lvl5pPr>
              <a:defRPr sz="1469"/>
            </a:lvl5pPr>
            <a:lvl6pPr>
              <a:defRPr sz="1469"/>
            </a:lvl6pPr>
            <a:lvl7pPr>
              <a:defRPr sz="1469"/>
            </a:lvl7pPr>
            <a:lvl8pPr>
              <a:defRPr sz="1469"/>
            </a:lvl8pPr>
            <a:lvl9pPr>
              <a:defRPr sz="14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C64A1-8DBD-89FB-6D53-3E376DEC6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175"/>
            </a:lvl1pPr>
            <a:lvl2pPr marL="335768" indent="0">
              <a:buNone/>
              <a:defRPr sz="1028"/>
            </a:lvl2pPr>
            <a:lvl3pPr marL="671535" indent="0">
              <a:buNone/>
              <a:defRPr sz="881"/>
            </a:lvl3pPr>
            <a:lvl4pPr marL="1007303" indent="0">
              <a:buNone/>
              <a:defRPr sz="734"/>
            </a:lvl4pPr>
            <a:lvl5pPr marL="1343071" indent="0">
              <a:buNone/>
              <a:defRPr sz="734"/>
            </a:lvl5pPr>
            <a:lvl6pPr marL="1678838" indent="0">
              <a:buNone/>
              <a:defRPr sz="734"/>
            </a:lvl6pPr>
            <a:lvl7pPr marL="2014606" indent="0">
              <a:buNone/>
              <a:defRPr sz="734"/>
            </a:lvl7pPr>
            <a:lvl8pPr marL="2350374" indent="0">
              <a:buNone/>
              <a:defRPr sz="734"/>
            </a:lvl8pPr>
            <a:lvl9pPr marL="2686141" indent="0">
              <a:buNone/>
              <a:defRPr sz="7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4C200-0717-1FBB-DABD-94EF74C5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7FDD9-7516-93D9-E1B1-CBC3BB9F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60F54-74F7-461F-9164-69A4AD35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8E59-92D6-021A-418B-F4EB32F2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1A717-5E48-9715-E0F6-275C08D5B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06404" y="1080682"/>
            <a:ext cx="4532709" cy="5333912"/>
          </a:xfrm>
        </p:spPr>
        <p:txBody>
          <a:bodyPr/>
          <a:lstStyle>
            <a:lvl1pPr marL="0" indent="0">
              <a:buNone/>
              <a:defRPr sz="2350"/>
            </a:lvl1pPr>
            <a:lvl2pPr marL="335768" indent="0">
              <a:buNone/>
              <a:defRPr sz="2056"/>
            </a:lvl2pPr>
            <a:lvl3pPr marL="671535" indent="0">
              <a:buNone/>
              <a:defRPr sz="1763"/>
            </a:lvl3pPr>
            <a:lvl4pPr marL="1007303" indent="0">
              <a:buNone/>
              <a:defRPr sz="1469"/>
            </a:lvl4pPr>
            <a:lvl5pPr marL="1343071" indent="0">
              <a:buNone/>
              <a:defRPr sz="1469"/>
            </a:lvl5pPr>
            <a:lvl6pPr marL="1678838" indent="0">
              <a:buNone/>
              <a:defRPr sz="1469"/>
            </a:lvl6pPr>
            <a:lvl7pPr marL="2014606" indent="0">
              <a:buNone/>
              <a:defRPr sz="1469"/>
            </a:lvl7pPr>
            <a:lvl8pPr marL="2350374" indent="0">
              <a:buNone/>
              <a:defRPr sz="1469"/>
            </a:lvl8pPr>
            <a:lvl9pPr marL="2686141" indent="0">
              <a:buNone/>
              <a:defRPr sz="146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65379-52F6-B9AF-4C3E-68937FFD3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175"/>
            </a:lvl1pPr>
            <a:lvl2pPr marL="335768" indent="0">
              <a:buNone/>
              <a:defRPr sz="1028"/>
            </a:lvl2pPr>
            <a:lvl3pPr marL="671535" indent="0">
              <a:buNone/>
              <a:defRPr sz="881"/>
            </a:lvl3pPr>
            <a:lvl4pPr marL="1007303" indent="0">
              <a:buNone/>
              <a:defRPr sz="734"/>
            </a:lvl4pPr>
            <a:lvl5pPr marL="1343071" indent="0">
              <a:buNone/>
              <a:defRPr sz="734"/>
            </a:lvl5pPr>
            <a:lvl6pPr marL="1678838" indent="0">
              <a:buNone/>
              <a:defRPr sz="734"/>
            </a:lvl6pPr>
            <a:lvl7pPr marL="2014606" indent="0">
              <a:buNone/>
              <a:defRPr sz="734"/>
            </a:lvl7pPr>
            <a:lvl8pPr marL="2350374" indent="0">
              <a:buNone/>
              <a:defRPr sz="734"/>
            </a:lvl8pPr>
            <a:lvl9pPr marL="2686141" indent="0">
              <a:buNone/>
              <a:defRPr sz="7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DF3AA-3EC6-DFBD-2946-662D2ACD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483C2-A818-64B8-3CC2-7CFE5656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95FB7-A508-55C3-030A-5C0BC1F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06D3E-794E-03D2-57B9-57279EF9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3" y="399610"/>
            <a:ext cx="7722394" cy="145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6A2D6-11CE-D940-435B-DE0C30E1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553" y="1998045"/>
            <a:ext cx="7722394" cy="476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2B881-3323-B875-A25D-958E3E84B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553" y="6956673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E817-2A93-4791-8946-143D72CB505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EAB7-94C3-0C0B-8C98-D1F5D9E73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5847" y="6956673"/>
            <a:ext cx="3021806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BD4A-2214-F275-6C3E-2CF08F0C8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3409" y="6956673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127F-F1EE-4D27-86BE-6B55E9AC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5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71535" rtl="0" eaLnBrk="1" latinLnBrk="0" hangingPunct="1">
        <a:lnSpc>
          <a:spcPct val="90000"/>
        </a:lnSpc>
        <a:spcBef>
          <a:spcPct val="0"/>
        </a:spcBef>
        <a:buNone/>
        <a:defRPr sz="32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84" indent="-167884" algn="l" defTabSz="671535" rtl="0" eaLnBrk="1" latinLnBrk="0" hangingPunct="1">
        <a:lnSpc>
          <a:spcPct val="90000"/>
        </a:lnSpc>
        <a:spcBef>
          <a:spcPts val="734"/>
        </a:spcBef>
        <a:buFont typeface="Arial" panose="020B0604020202020204" pitchFamily="34" charset="0"/>
        <a:buChar char="•"/>
        <a:defRPr sz="2056" kern="1200">
          <a:solidFill>
            <a:schemeClr val="tx1"/>
          </a:solidFill>
          <a:latin typeface="+mn-lt"/>
          <a:ea typeface="+mn-ea"/>
          <a:cs typeface="+mn-cs"/>
        </a:defRPr>
      </a:lvl1pPr>
      <a:lvl2pPr marL="503652" indent="-167884" algn="l" defTabSz="671535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39419" indent="-167884" algn="l" defTabSz="671535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9" kern="1200">
          <a:solidFill>
            <a:schemeClr val="tx1"/>
          </a:solidFill>
          <a:latin typeface="+mn-lt"/>
          <a:ea typeface="+mn-ea"/>
          <a:cs typeface="+mn-cs"/>
        </a:defRPr>
      </a:lvl3pPr>
      <a:lvl4pPr marL="1175187" indent="-167884" algn="l" defTabSz="671535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4pPr>
      <a:lvl5pPr marL="1510955" indent="-167884" algn="l" defTabSz="671535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5pPr>
      <a:lvl6pPr marL="1846722" indent="-167884" algn="l" defTabSz="671535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6pPr>
      <a:lvl7pPr marL="2182490" indent="-167884" algn="l" defTabSz="671535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7pPr>
      <a:lvl8pPr marL="2518258" indent="-167884" algn="l" defTabSz="671535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8pPr>
      <a:lvl9pPr marL="2854025" indent="-167884" algn="l" defTabSz="671535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535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1pPr>
      <a:lvl2pPr marL="335768" algn="l" defTabSz="671535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2pPr>
      <a:lvl3pPr marL="671535" algn="l" defTabSz="671535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3pPr>
      <a:lvl4pPr marL="1007303" algn="l" defTabSz="671535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4pPr>
      <a:lvl5pPr marL="1343071" algn="l" defTabSz="671535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5pPr>
      <a:lvl6pPr marL="1678838" algn="l" defTabSz="671535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6pPr>
      <a:lvl7pPr marL="2014606" algn="l" defTabSz="671535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7pPr>
      <a:lvl8pPr marL="2350374" algn="l" defTabSz="671535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8pPr>
      <a:lvl9pPr marL="2686141" algn="l" defTabSz="671535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673768" y="453535"/>
            <a:ext cx="3465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Add Your Logo: 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Insert</a:t>
            </a:r>
          </a:p>
          <a:p>
            <a:pPr marL="285750" indent="-285750">
              <a:buFontTx/>
              <a:buChar char="-"/>
            </a:pPr>
            <a:r>
              <a:rPr lang="en-US" dirty="0"/>
              <a:t>Pictures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This Device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Your Logo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3524851" y="453535"/>
            <a:ext cx="4754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Customizing The Image:</a:t>
            </a:r>
          </a:p>
          <a:p>
            <a:r>
              <a:rPr lang="en-US" dirty="0"/>
              <a:t>All phone numbers are customizable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on the zeroes and start typing</a:t>
            </a:r>
          </a:p>
          <a:p>
            <a:r>
              <a:rPr lang="en-US" dirty="0">
                <a:highlight>
                  <a:srgbClr val="FFFF00"/>
                </a:highlight>
              </a:rPr>
              <a:t>* If you do not want the call to action, you can delete the background box and the text. </a:t>
            </a:r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2E3C11EB-0845-ABA1-023E-28D316A39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4" y="2419112"/>
            <a:ext cx="2380517" cy="1991443"/>
          </a:xfrm>
          <a:prstGeom prst="rect">
            <a:avLst/>
          </a:prstGeom>
        </p:spPr>
      </p:pic>
      <p:pic>
        <p:nvPicPr>
          <p:cNvPr id="7" name="Picture 6" descr="A person reading a book to a baby&#10;&#10;Description automatically generated">
            <a:extLst>
              <a:ext uri="{FF2B5EF4-FFF2-40B4-BE49-F238E27FC236}">
                <a16:creationId xmlns:a16="http://schemas.microsoft.com/office/drawing/2014/main" id="{55D5ADBC-3061-BBA0-CCB1-B0A6B0B88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3" y="2433032"/>
            <a:ext cx="2414303" cy="2019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640080" y="4677486"/>
            <a:ext cx="6997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Download The Final Image: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the image you want to download from the left side panel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File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Export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 File Types</a:t>
            </a:r>
          </a:p>
          <a:p>
            <a:pPr marL="285750" indent="-285750">
              <a:buFontTx/>
              <a:buChar char="-"/>
            </a:pPr>
            <a:r>
              <a:rPr lang="en-US" dirty="0"/>
              <a:t>JPEG</a:t>
            </a:r>
          </a:p>
          <a:p>
            <a:pPr marL="285750" indent="-285750">
              <a:buFontTx/>
              <a:buChar char="-"/>
            </a:pPr>
            <a:r>
              <a:rPr lang="en-US" dirty="0"/>
              <a:t>Choose the designated folder</a:t>
            </a:r>
          </a:p>
          <a:p>
            <a:pPr marL="285750" indent="-285750">
              <a:buFontTx/>
              <a:buChar char="-"/>
            </a:pPr>
            <a:r>
              <a:rPr lang="en-US" dirty="0"/>
              <a:t>Save</a:t>
            </a:r>
          </a:p>
          <a:p>
            <a:pPr marL="285750" indent="-285750">
              <a:buFontTx/>
              <a:buChar char="-"/>
            </a:pPr>
            <a:r>
              <a:rPr lang="en-US" dirty="0"/>
              <a:t>Answer ‘Just this one’ when prompted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5F1C7F6-FD35-5258-8E60-F5F7A4FA341A}"/>
              </a:ext>
            </a:extLst>
          </p:cNvPr>
          <p:cNvSpPr/>
          <p:nvPr/>
        </p:nvSpPr>
        <p:spPr>
          <a:xfrm>
            <a:off x="684931" y="3798152"/>
            <a:ext cx="2626160" cy="73152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31FC5F-F0DC-47DB-22A0-987EAF09EDB2}"/>
              </a:ext>
            </a:extLst>
          </p:cNvPr>
          <p:cNvCxnSpPr/>
          <p:nvPr/>
        </p:nvCxnSpPr>
        <p:spPr>
          <a:xfrm>
            <a:off x="3524851" y="3474720"/>
            <a:ext cx="95189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34DA7C4-ABA1-172B-F3FE-675DC6032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1FBBAA-9150-157B-2C9C-BC5BF9706707}"/>
              </a:ext>
            </a:extLst>
          </p:cNvPr>
          <p:cNvSpPr/>
          <p:nvPr/>
        </p:nvSpPr>
        <p:spPr>
          <a:xfrm>
            <a:off x="0" y="5890661"/>
            <a:ext cx="8953500" cy="1615039"/>
          </a:xfrm>
          <a:prstGeom prst="rect">
            <a:avLst/>
          </a:prstGeom>
          <a:solidFill>
            <a:srgbClr val="0F75BD"/>
          </a:solidFill>
          <a:ln>
            <a:solidFill>
              <a:srgbClr val="0F7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65C0B-40D4-8751-587A-8D1E34FCAD48}"/>
              </a:ext>
            </a:extLst>
          </p:cNvPr>
          <p:cNvSpPr txBox="1"/>
          <p:nvPr/>
        </p:nvSpPr>
        <p:spPr>
          <a:xfrm>
            <a:off x="1637297" y="6025416"/>
            <a:ext cx="567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Call for a no cost, no obligation consultation.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9A415-AC80-C976-D64A-7C99CC0989DD}"/>
              </a:ext>
            </a:extLst>
          </p:cNvPr>
          <p:cNvSpPr txBox="1"/>
          <p:nvPr/>
        </p:nvSpPr>
        <p:spPr>
          <a:xfrm>
            <a:off x="1334101" y="6468792"/>
            <a:ext cx="6285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91361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924AB974-DEC3-C068-D74B-EEDD09B58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F3718A-16DD-D2BD-C8AE-55A506D244D4}"/>
              </a:ext>
            </a:extLst>
          </p:cNvPr>
          <p:cNvSpPr/>
          <p:nvPr/>
        </p:nvSpPr>
        <p:spPr>
          <a:xfrm>
            <a:off x="0" y="6121667"/>
            <a:ext cx="8953500" cy="138403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072D6-7D5E-3B54-0A6C-49C22F2780E8}"/>
              </a:ext>
            </a:extLst>
          </p:cNvPr>
          <p:cNvSpPr txBox="1"/>
          <p:nvPr/>
        </p:nvSpPr>
        <p:spPr>
          <a:xfrm>
            <a:off x="564080" y="6121667"/>
            <a:ext cx="782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Learn about your Medicare health plan options.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BB7BD-1726-09CD-82DF-3C9CCAF61FF1}"/>
              </a:ext>
            </a:extLst>
          </p:cNvPr>
          <p:cNvSpPr txBox="1"/>
          <p:nvPr/>
        </p:nvSpPr>
        <p:spPr>
          <a:xfrm>
            <a:off x="1772050" y="6507282"/>
            <a:ext cx="5409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27657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lking on the phone&#10;&#10;Description automatically generated">
            <a:extLst>
              <a:ext uri="{FF2B5EF4-FFF2-40B4-BE49-F238E27FC236}">
                <a16:creationId xmlns:a16="http://schemas.microsoft.com/office/drawing/2014/main" id="{852DEBAE-CCD4-026F-0CA3-E6E78F0E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E52D40-64CB-66BE-F623-BBCD4FBB9D37}"/>
              </a:ext>
            </a:extLst>
          </p:cNvPr>
          <p:cNvSpPr/>
          <p:nvPr/>
        </p:nvSpPr>
        <p:spPr>
          <a:xfrm>
            <a:off x="0" y="5909912"/>
            <a:ext cx="8953500" cy="1595788"/>
          </a:xfrm>
          <a:prstGeom prst="rect">
            <a:avLst/>
          </a:prstGeom>
          <a:solidFill>
            <a:srgbClr val="E8DC76"/>
          </a:solidFill>
          <a:ln>
            <a:solidFill>
              <a:srgbClr val="E8D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B71BC-3C4D-5C4B-25F5-05A4E3430256}"/>
              </a:ext>
            </a:extLst>
          </p:cNvPr>
          <p:cNvSpPr txBox="1"/>
          <p:nvPr/>
        </p:nvSpPr>
        <p:spPr>
          <a:xfrm>
            <a:off x="2277377" y="5909912"/>
            <a:ext cx="4398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Contact 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8A821-F9BA-71A0-6702-EEEE4B732834}"/>
              </a:ext>
            </a:extLst>
          </p:cNvPr>
          <p:cNvSpPr txBox="1"/>
          <p:nvPr/>
        </p:nvSpPr>
        <p:spPr>
          <a:xfrm>
            <a:off x="357136" y="6400799"/>
            <a:ext cx="823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75479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9D574D4-A2CA-BF59-4657-374A42590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619FA3-FFCD-49C5-8558-E981A5D02F14}"/>
              </a:ext>
            </a:extLst>
          </p:cNvPr>
          <p:cNvSpPr/>
          <p:nvPr/>
        </p:nvSpPr>
        <p:spPr>
          <a:xfrm>
            <a:off x="0" y="5736657"/>
            <a:ext cx="8953500" cy="14630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FEACB-C085-46B9-237D-573BFD94AFCB}"/>
              </a:ext>
            </a:extLst>
          </p:cNvPr>
          <p:cNvSpPr txBox="1"/>
          <p:nvPr/>
        </p:nvSpPr>
        <p:spPr>
          <a:xfrm>
            <a:off x="1954931" y="5736657"/>
            <a:ext cx="504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Call today to get started!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F1402-B0B8-7D3B-57B0-7C7662958A0F}"/>
              </a:ext>
            </a:extLst>
          </p:cNvPr>
          <p:cNvSpPr txBox="1"/>
          <p:nvPr/>
        </p:nvSpPr>
        <p:spPr>
          <a:xfrm>
            <a:off x="1214788" y="613520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79703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88528E8-95BF-21E7-DE42-888F2291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E96440-47EE-BCD7-84B1-652D6434416E}"/>
              </a:ext>
            </a:extLst>
          </p:cNvPr>
          <p:cNvSpPr/>
          <p:nvPr/>
        </p:nvSpPr>
        <p:spPr>
          <a:xfrm>
            <a:off x="0" y="5650029"/>
            <a:ext cx="8953500" cy="1855671"/>
          </a:xfrm>
          <a:prstGeom prst="rect">
            <a:avLst/>
          </a:prstGeom>
          <a:solidFill>
            <a:srgbClr val="FDAF4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5962A-A575-9BB5-7D34-17E2539296F1}"/>
              </a:ext>
            </a:extLst>
          </p:cNvPr>
          <p:cNvSpPr txBox="1"/>
          <p:nvPr/>
        </p:nvSpPr>
        <p:spPr>
          <a:xfrm>
            <a:off x="695974" y="5736656"/>
            <a:ext cx="7561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Call for a no cost, no obligation, benefits review.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884C9D-5765-C992-9BEA-D0C055C8DE64}"/>
              </a:ext>
            </a:extLst>
          </p:cNvPr>
          <p:cNvSpPr txBox="1"/>
          <p:nvPr/>
        </p:nvSpPr>
        <p:spPr>
          <a:xfrm>
            <a:off x="1008796" y="6217573"/>
            <a:ext cx="693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7260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47DD4C2-ED3E-DA9E-34E7-D0533F4AB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376220-5522-D735-68FD-8176C2EE8258}"/>
              </a:ext>
            </a:extLst>
          </p:cNvPr>
          <p:cNvSpPr/>
          <p:nvPr/>
        </p:nvSpPr>
        <p:spPr>
          <a:xfrm>
            <a:off x="0" y="5553775"/>
            <a:ext cx="8953500" cy="2009675"/>
          </a:xfrm>
          <a:prstGeom prst="rect">
            <a:avLst/>
          </a:prstGeom>
          <a:solidFill>
            <a:srgbClr val="2C80DC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FBE29-3B3C-10FF-F8FE-3B2F74C783CE}"/>
              </a:ext>
            </a:extLst>
          </p:cNvPr>
          <p:cNvSpPr txBox="1"/>
          <p:nvPr/>
        </p:nvSpPr>
        <p:spPr>
          <a:xfrm>
            <a:off x="703647" y="5692906"/>
            <a:ext cx="754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Call me for a no cost, no obligation consultation.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08372-6E84-5061-405A-63E595E19839}"/>
              </a:ext>
            </a:extLst>
          </p:cNvPr>
          <p:cNvSpPr txBox="1"/>
          <p:nvPr/>
        </p:nvSpPr>
        <p:spPr>
          <a:xfrm>
            <a:off x="828775" y="6159762"/>
            <a:ext cx="729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91588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F68124CE-CCA2-EC2E-2D39-DA069C8A8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32ADC0-9EF3-9C46-215C-77FF4E50AEA6}"/>
              </a:ext>
            </a:extLst>
          </p:cNvPr>
          <p:cNvSpPr/>
          <p:nvPr/>
        </p:nvSpPr>
        <p:spPr>
          <a:xfrm>
            <a:off x="0" y="5091765"/>
            <a:ext cx="8953500" cy="179992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0FB7A-89E4-2A25-D6CE-E7979008EEAA}"/>
              </a:ext>
            </a:extLst>
          </p:cNvPr>
          <p:cNvSpPr txBox="1"/>
          <p:nvPr/>
        </p:nvSpPr>
        <p:spPr>
          <a:xfrm>
            <a:off x="429326" y="5188016"/>
            <a:ext cx="809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Call me to help you find the best plan for your needs!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73E09-3A09-ED02-4B6A-7DDE1933D396}"/>
              </a:ext>
            </a:extLst>
          </p:cNvPr>
          <p:cNvSpPr txBox="1"/>
          <p:nvPr/>
        </p:nvSpPr>
        <p:spPr>
          <a:xfrm>
            <a:off x="1584357" y="5670585"/>
            <a:ext cx="5784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410974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aughing&#10;&#10;Description automatically generated">
            <a:extLst>
              <a:ext uri="{FF2B5EF4-FFF2-40B4-BE49-F238E27FC236}">
                <a16:creationId xmlns:a16="http://schemas.microsoft.com/office/drawing/2014/main" id="{13BBAB1B-DB8B-9815-E3DD-30BC92178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98DAEB-D09E-E76C-EB49-D85C48885094}"/>
              </a:ext>
            </a:extLst>
          </p:cNvPr>
          <p:cNvSpPr/>
          <p:nvPr/>
        </p:nvSpPr>
        <p:spPr>
          <a:xfrm>
            <a:off x="0" y="5553776"/>
            <a:ext cx="8953500" cy="165554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17DA7-4C72-1E48-1AE9-7392CEAEDA9A}"/>
              </a:ext>
            </a:extLst>
          </p:cNvPr>
          <p:cNvSpPr txBox="1"/>
          <p:nvPr/>
        </p:nvSpPr>
        <p:spPr>
          <a:xfrm>
            <a:off x="2113748" y="5586108"/>
            <a:ext cx="4726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Call today for a quote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C5617-3DBA-D4F0-2969-6F61E340EC5C}"/>
              </a:ext>
            </a:extLst>
          </p:cNvPr>
          <p:cNvSpPr txBox="1"/>
          <p:nvPr/>
        </p:nvSpPr>
        <p:spPr>
          <a:xfrm>
            <a:off x="1622859" y="6087779"/>
            <a:ext cx="5707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93720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two childr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68714E67-D7B5-2D36-FFDF-69921F5CA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4F71FD-7AA9-F133-3FB0-B32B7CD7270F}"/>
              </a:ext>
            </a:extLst>
          </p:cNvPr>
          <p:cNvSpPr/>
          <p:nvPr/>
        </p:nvSpPr>
        <p:spPr>
          <a:xfrm>
            <a:off x="0" y="5313145"/>
            <a:ext cx="8953500" cy="2192555"/>
          </a:xfrm>
          <a:prstGeom prst="rect">
            <a:avLst/>
          </a:prstGeom>
          <a:solidFill>
            <a:srgbClr val="0F75BD"/>
          </a:solidFill>
          <a:ln>
            <a:solidFill>
              <a:srgbClr val="0F7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B345E-8509-A685-93D4-1C7376A9050C}"/>
              </a:ext>
            </a:extLst>
          </p:cNvPr>
          <p:cNvSpPr txBox="1"/>
          <p:nvPr/>
        </p:nvSpPr>
        <p:spPr>
          <a:xfrm>
            <a:off x="708457" y="5474410"/>
            <a:ext cx="7536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Call Now to Schedule an Appointment!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672B1-0D80-CD59-EE52-4EC917FF64F6}"/>
              </a:ext>
            </a:extLst>
          </p:cNvPr>
          <p:cNvSpPr txBox="1"/>
          <p:nvPr/>
        </p:nvSpPr>
        <p:spPr>
          <a:xfrm>
            <a:off x="595862" y="6001897"/>
            <a:ext cx="7761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21516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FE2C7C-351B-BC13-24BD-BF1B323DC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EE5AD-6E78-91FA-311F-E485190AF409}"/>
              </a:ext>
            </a:extLst>
          </p:cNvPr>
          <p:cNvSpPr txBox="1"/>
          <p:nvPr/>
        </p:nvSpPr>
        <p:spPr>
          <a:xfrm>
            <a:off x="1300413" y="6169794"/>
            <a:ext cx="635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Call me, a licensed agent, for a complimentary consultation.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9934A-E248-4B87-10E1-2645ABCF316C}"/>
              </a:ext>
            </a:extLst>
          </p:cNvPr>
          <p:cNvSpPr txBox="1"/>
          <p:nvPr/>
        </p:nvSpPr>
        <p:spPr>
          <a:xfrm>
            <a:off x="1411104" y="6508349"/>
            <a:ext cx="6131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70102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</TotalTime>
  <Words>187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Gonzalez</dc:creator>
  <cp:lastModifiedBy>Kayla Gonzalez</cp:lastModifiedBy>
  <cp:revision>29</cp:revision>
  <dcterms:created xsi:type="dcterms:W3CDTF">2022-07-06T18:58:06Z</dcterms:created>
  <dcterms:modified xsi:type="dcterms:W3CDTF">2022-09-01T16:42:46Z</dcterms:modified>
</cp:coreProperties>
</file>