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256" r:id="rId3"/>
    <p:sldId id="290" r:id="rId4"/>
    <p:sldId id="291" r:id="rId5"/>
  </p:sldIdLst>
  <p:sldSz cx="10267950" cy="10267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F30"/>
    <a:srgbClr val="0E7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683" autoAdjust="0"/>
  </p:normalViewPr>
  <p:slideViewPr>
    <p:cSldViewPr snapToGrid="0">
      <p:cViewPr varScale="1">
        <p:scale>
          <a:sx n="69" d="100"/>
          <a:sy n="69" d="100"/>
        </p:scale>
        <p:origin x="24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096" y="1680427"/>
            <a:ext cx="8727758" cy="3574768"/>
          </a:xfrm>
        </p:spPr>
        <p:txBody>
          <a:bodyPr anchor="b"/>
          <a:lstStyle>
            <a:lvl1pPr algn="ctr">
              <a:defRPr sz="67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494" y="5393051"/>
            <a:ext cx="7700963" cy="2479044"/>
          </a:xfrm>
        </p:spPr>
        <p:txBody>
          <a:bodyPr/>
          <a:lstStyle>
            <a:lvl1pPr marL="0" indent="0" algn="ctr">
              <a:buNone/>
              <a:defRPr sz="2695"/>
            </a:lvl1pPr>
            <a:lvl2pPr marL="513390" indent="0" algn="ctr">
              <a:buNone/>
              <a:defRPr sz="2246"/>
            </a:lvl2pPr>
            <a:lvl3pPr marL="1026780" indent="0" algn="ctr">
              <a:buNone/>
              <a:defRPr sz="2021"/>
            </a:lvl3pPr>
            <a:lvl4pPr marL="1540170" indent="0" algn="ctr">
              <a:buNone/>
              <a:defRPr sz="1797"/>
            </a:lvl4pPr>
            <a:lvl5pPr marL="2053560" indent="0" algn="ctr">
              <a:buNone/>
              <a:defRPr sz="1797"/>
            </a:lvl5pPr>
            <a:lvl6pPr marL="2566949" indent="0" algn="ctr">
              <a:buNone/>
              <a:defRPr sz="1797"/>
            </a:lvl6pPr>
            <a:lvl7pPr marL="3080339" indent="0" algn="ctr">
              <a:buNone/>
              <a:defRPr sz="1797"/>
            </a:lvl7pPr>
            <a:lvl8pPr marL="3593729" indent="0" algn="ctr">
              <a:buNone/>
              <a:defRPr sz="1797"/>
            </a:lvl8pPr>
            <a:lvl9pPr marL="4107119" indent="0" algn="ctr">
              <a:buNone/>
              <a:defRPr sz="17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1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8002" y="546673"/>
            <a:ext cx="2214027" cy="8701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5922" y="546673"/>
            <a:ext cx="6513731" cy="8701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5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2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74" y="2559860"/>
            <a:ext cx="8856107" cy="4271181"/>
          </a:xfrm>
        </p:spPr>
        <p:txBody>
          <a:bodyPr anchor="b"/>
          <a:lstStyle>
            <a:lvl1pPr>
              <a:defRPr sz="673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574" y="6871448"/>
            <a:ext cx="8856107" cy="2246113"/>
          </a:xfrm>
        </p:spPr>
        <p:txBody>
          <a:bodyPr/>
          <a:lstStyle>
            <a:lvl1pPr marL="0" indent="0">
              <a:buNone/>
              <a:defRPr sz="2695">
                <a:solidFill>
                  <a:schemeClr val="tx1"/>
                </a:solidFill>
              </a:defRPr>
            </a:lvl1pPr>
            <a:lvl2pPr marL="513390" indent="0">
              <a:buNone/>
              <a:defRPr sz="2246">
                <a:solidFill>
                  <a:schemeClr val="tx1">
                    <a:tint val="75000"/>
                  </a:schemeClr>
                </a:solidFill>
              </a:defRPr>
            </a:lvl2pPr>
            <a:lvl3pPr marL="1026780" indent="0">
              <a:buNone/>
              <a:defRPr sz="2021">
                <a:solidFill>
                  <a:schemeClr val="tx1">
                    <a:tint val="75000"/>
                  </a:schemeClr>
                </a:solidFill>
              </a:defRPr>
            </a:lvl3pPr>
            <a:lvl4pPr marL="1540170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4pPr>
            <a:lvl5pPr marL="2053560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5pPr>
            <a:lvl6pPr marL="256694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6pPr>
            <a:lvl7pPr marL="308033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7pPr>
            <a:lvl8pPr marL="359372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8pPr>
            <a:lvl9pPr marL="410711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921" y="2733366"/>
            <a:ext cx="4363879" cy="6514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8150" y="2733366"/>
            <a:ext cx="4363879" cy="6514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59" y="546676"/>
            <a:ext cx="8856107" cy="19846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60" y="2517075"/>
            <a:ext cx="4343823" cy="1233579"/>
          </a:xfrm>
        </p:spPr>
        <p:txBody>
          <a:bodyPr anchor="b"/>
          <a:lstStyle>
            <a:lvl1pPr marL="0" indent="0">
              <a:buNone/>
              <a:defRPr sz="2695" b="1"/>
            </a:lvl1pPr>
            <a:lvl2pPr marL="513390" indent="0">
              <a:buNone/>
              <a:defRPr sz="2246" b="1"/>
            </a:lvl2pPr>
            <a:lvl3pPr marL="1026780" indent="0">
              <a:buNone/>
              <a:defRPr sz="2021" b="1"/>
            </a:lvl3pPr>
            <a:lvl4pPr marL="1540170" indent="0">
              <a:buNone/>
              <a:defRPr sz="1797" b="1"/>
            </a:lvl4pPr>
            <a:lvl5pPr marL="2053560" indent="0">
              <a:buNone/>
              <a:defRPr sz="1797" b="1"/>
            </a:lvl5pPr>
            <a:lvl6pPr marL="2566949" indent="0">
              <a:buNone/>
              <a:defRPr sz="1797" b="1"/>
            </a:lvl6pPr>
            <a:lvl7pPr marL="3080339" indent="0">
              <a:buNone/>
              <a:defRPr sz="1797" b="1"/>
            </a:lvl7pPr>
            <a:lvl8pPr marL="3593729" indent="0">
              <a:buNone/>
              <a:defRPr sz="1797" b="1"/>
            </a:lvl8pPr>
            <a:lvl9pPr marL="4107119" indent="0">
              <a:buNone/>
              <a:defRPr sz="17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260" y="3750654"/>
            <a:ext cx="4343823" cy="5516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8150" y="2517075"/>
            <a:ext cx="4365216" cy="1233579"/>
          </a:xfrm>
        </p:spPr>
        <p:txBody>
          <a:bodyPr anchor="b"/>
          <a:lstStyle>
            <a:lvl1pPr marL="0" indent="0">
              <a:buNone/>
              <a:defRPr sz="2695" b="1"/>
            </a:lvl1pPr>
            <a:lvl2pPr marL="513390" indent="0">
              <a:buNone/>
              <a:defRPr sz="2246" b="1"/>
            </a:lvl2pPr>
            <a:lvl3pPr marL="1026780" indent="0">
              <a:buNone/>
              <a:defRPr sz="2021" b="1"/>
            </a:lvl3pPr>
            <a:lvl4pPr marL="1540170" indent="0">
              <a:buNone/>
              <a:defRPr sz="1797" b="1"/>
            </a:lvl4pPr>
            <a:lvl5pPr marL="2053560" indent="0">
              <a:buNone/>
              <a:defRPr sz="1797" b="1"/>
            </a:lvl5pPr>
            <a:lvl6pPr marL="2566949" indent="0">
              <a:buNone/>
              <a:defRPr sz="1797" b="1"/>
            </a:lvl6pPr>
            <a:lvl7pPr marL="3080339" indent="0">
              <a:buNone/>
              <a:defRPr sz="1797" b="1"/>
            </a:lvl7pPr>
            <a:lvl8pPr marL="3593729" indent="0">
              <a:buNone/>
              <a:defRPr sz="1797" b="1"/>
            </a:lvl8pPr>
            <a:lvl9pPr marL="4107119" indent="0">
              <a:buNone/>
              <a:defRPr sz="17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8150" y="3750654"/>
            <a:ext cx="4365216" cy="5516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1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9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59" y="684530"/>
            <a:ext cx="3311681" cy="2395855"/>
          </a:xfrm>
        </p:spPr>
        <p:txBody>
          <a:bodyPr anchor="b"/>
          <a:lstStyle>
            <a:lvl1pPr>
              <a:defRPr sz="35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216" y="1478397"/>
            <a:ext cx="5198150" cy="7296900"/>
          </a:xfrm>
        </p:spPr>
        <p:txBody>
          <a:bodyPr/>
          <a:lstStyle>
            <a:lvl1pPr>
              <a:defRPr sz="3593"/>
            </a:lvl1pPr>
            <a:lvl2pPr>
              <a:defRPr sz="3144"/>
            </a:lvl2pPr>
            <a:lvl3pPr>
              <a:defRPr sz="2695"/>
            </a:lvl3pPr>
            <a:lvl4pPr>
              <a:defRPr sz="2246"/>
            </a:lvl4pPr>
            <a:lvl5pPr>
              <a:defRPr sz="2246"/>
            </a:lvl5pPr>
            <a:lvl6pPr>
              <a:defRPr sz="2246"/>
            </a:lvl6pPr>
            <a:lvl7pPr>
              <a:defRPr sz="2246"/>
            </a:lvl7pPr>
            <a:lvl8pPr>
              <a:defRPr sz="2246"/>
            </a:lvl8pPr>
            <a:lvl9pPr>
              <a:defRPr sz="22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259" y="3080385"/>
            <a:ext cx="3311681" cy="5706794"/>
          </a:xfrm>
        </p:spPr>
        <p:txBody>
          <a:bodyPr/>
          <a:lstStyle>
            <a:lvl1pPr marL="0" indent="0">
              <a:buNone/>
              <a:defRPr sz="1797"/>
            </a:lvl1pPr>
            <a:lvl2pPr marL="513390" indent="0">
              <a:buNone/>
              <a:defRPr sz="1572"/>
            </a:lvl2pPr>
            <a:lvl3pPr marL="1026780" indent="0">
              <a:buNone/>
              <a:defRPr sz="1347"/>
            </a:lvl3pPr>
            <a:lvl4pPr marL="1540170" indent="0">
              <a:buNone/>
              <a:defRPr sz="1123"/>
            </a:lvl4pPr>
            <a:lvl5pPr marL="2053560" indent="0">
              <a:buNone/>
              <a:defRPr sz="1123"/>
            </a:lvl5pPr>
            <a:lvl6pPr marL="2566949" indent="0">
              <a:buNone/>
              <a:defRPr sz="1123"/>
            </a:lvl6pPr>
            <a:lvl7pPr marL="3080339" indent="0">
              <a:buNone/>
              <a:defRPr sz="1123"/>
            </a:lvl7pPr>
            <a:lvl8pPr marL="3593729" indent="0">
              <a:buNone/>
              <a:defRPr sz="1123"/>
            </a:lvl8pPr>
            <a:lvl9pPr marL="4107119" indent="0">
              <a:buNone/>
              <a:defRPr sz="11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59" y="684530"/>
            <a:ext cx="3311681" cy="2395855"/>
          </a:xfrm>
        </p:spPr>
        <p:txBody>
          <a:bodyPr anchor="b"/>
          <a:lstStyle>
            <a:lvl1pPr>
              <a:defRPr sz="35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65216" y="1478397"/>
            <a:ext cx="5198150" cy="7296900"/>
          </a:xfrm>
        </p:spPr>
        <p:txBody>
          <a:bodyPr anchor="t"/>
          <a:lstStyle>
            <a:lvl1pPr marL="0" indent="0">
              <a:buNone/>
              <a:defRPr sz="3593"/>
            </a:lvl1pPr>
            <a:lvl2pPr marL="513390" indent="0">
              <a:buNone/>
              <a:defRPr sz="3144"/>
            </a:lvl2pPr>
            <a:lvl3pPr marL="1026780" indent="0">
              <a:buNone/>
              <a:defRPr sz="2695"/>
            </a:lvl3pPr>
            <a:lvl4pPr marL="1540170" indent="0">
              <a:buNone/>
              <a:defRPr sz="2246"/>
            </a:lvl4pPr>
            <a:lvl5pPr marL="2053560" indent="0">
              <a:buNone/>
              <a:defRPr sz="2246"/>
            </a:lvl5pPr>
            <a:lvl6pPr marL="2566949" indent="0">
              <a:buNone/>
              <a:defRPr sz="2246"/>
            </a:lvl6pPr>
            <a:lvl7pPr marL="3080339" indent="0">
              <a:buNone/>
              <a:defRPr sz="2246"/>
            </a:lvl7pPr>
            <a:lvl8pPr marL="3593729" indent="0">
              <a:buNone/>
              <a:defRPr sz="2246"/>
            </a:lvl8pPr>
            <a:lvl9pPr marL="4107119" indent="0">
              <a:buNone/>
              <a:defRPr sz="22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259" y="3080385"/>
            <a:ext cx="3311681" cy="5706794"/>
          </a:xfrm>
        </p:spPr>
        <p:txBody>
          <a:bodyPr/>
          <a:lstStyle>
            <a:lvl1pPr marL="0" indent="0">
              <a:buNone/>
              <a:defRPr sz="1797"/>
            </a:lvl1pPr>
            <a:lvl2pPr marL="513390" indent="0">
              <a:buNone/>
              <a:defRPr sz="1572"/>
            </a:lvl2pPr>
            <a:lvl3pPr marL="1026780" indent="0">
              <a:buNone/>
              <a:defRPr sz="1347"/>
            </a:lvl3pPr>
            <a:lvl4pPr marL="1540170" indent="0">
              <a:buNone/>
              <a:defRPr sz="1123"/>
            </a:lvl4pPr>
            <a:lvl5pPr marL="2053560" indent="0">
              <a:buNone/>
              <a:defRPr sz="1123"/>
            </a:lvl5pPr>
            <a:lvl6pPr marL="2566949" indent="0">
              <a:buNone/>
              <a:defRPr sz="1123"/>
            </a:lvl6pPr>
            <a:lvl7pPr marL="3080339" indent="0">
              <a:buNone/>
              <a:defRPr sz="1123"/>
            </a:lvl7pPr>
            <a:lvl8pPr marL="3593729" indent="0">
              <a:buNone/>
              <a:defRPr sz="1123"/>
            </a:lvl8pPr>
            <a:lvl9pPr marL="4107119" indent="0">
              <a:buNone/>
              <a:defRPr sz="11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6556-7E4E-48E5-B47C-B1A8DE1D17C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5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922" y="546676"/>
            <a:ext cx="8856107" cy="1984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922" y="2733366"/>
            <a:ext cx="8856107" cy="6514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921" y="9516871"/>
            <a:ext cx="2310289" cy="546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56556-7E4E-48E5-B47C-B1A8DE1D17C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1259" y="9516871"/>
            <a:ext cx="3465433" cy="546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51740" y="9516871"/>
            <a:ext cx="2310289" cy="546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62CD-DDA9-4FA6-BACB-B3795231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7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26780" rtl="0" eaLnBrk="1" latinLnBrk="0" hangingPunct="1">
        <a:lnSpc>
          <a:spcPct val="90000"/>
        </a:lnSpc>
        <a:spcBef>
          <a:spcPct val="0"/>
        </a:spcBef>
        <a:buNone/>
        <a:defRPr sz="49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695" indent="-256695" algn="l" defTabSz="1026780" rtl="0" eaLnBrk="1" latinLnBrk="0" hangingPunct="1">
        <a:lnSpc>
          <a:spcPct val="90000"/>
        </a:lnSpc>
        <a:spcBef>
          <a:spcPts val="1123"/>
        </a:spcBef>
        <a:buFont typeface="Arial" panose="020B0604020202020204" pitchFamily="34" charset="0"/>
        <a:buChar char="•"/>
        <a:defRPr sz="3144" kern="1200">
          <a:solidFill>
            <a:schemeClr val="tx1"/>
          </a:solidFill>
          <a:latin typeface="+mn-lt"/>
          <a:ea typeface="+mn-ea"/>
          <a:cs typeface="+mn-cs"/>
        </a:defRPr>
      </a:lvl1pPr>
      <a:lvl2pPr marL="770085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2pPr>
      <a:lvl3pPr marL="1283475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246" kern="1200">
          <a:solidFill>
            <a:schemeClr val="tx1"/>
          </a:solidFill>
          <a:latin typeface="+mn-lt"/>
          <a:ea typeface="+mn-ea"/>
          <a:cs typeface="+mn-cs"/>
        </a:defRPr>
      </a:lvl3pPr>
      <a:lvl4pPr marL="1796865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4pPr>
      <a:lvl5pPr marL="231025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5pPr>
      <a:lvl6pPr marL="282364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6pPr>
      <a:lvl7pPr marL="333703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7pPr>
      <a:lvl8pPr marL="385042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8pPr>
      <a:lvl9pPr marL="4363814" indent="-256695" algn="l" defTabSz="102678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1pPr>
      <a:lvl2pPr marL="51339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2pPr>
      <a:lvl3pPr marL="102678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3pPr>
      <a:lvl4pPr marL="154017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4pPr>
      <a:lvl5pPr marL="2053560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5pPr>
      <a:lvl6pPr marL="2566949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6pPr>
      <a:lvl7pPr marL="3080339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7pPr>
      <a:lvl8pPr marL="3593729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8pPr>
      <a:lvl9pPr marL="4107119" algn="l" defTabSz="1026780" rtl="0" eaLnBrk="1" latinLnBrk="0" hangingPunct="1">
        <a:defRPr sz="2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DF640-2E14-FFE6-D6FD-1F72BC6202D1}"/>
              </a:ext>
            </a:extLst>
          </p:cNvPr>
          <p:cNvSpPr txBox="1"/>
          <p:nvPr/>
        </p:nvSpPr>
        <p:spPr>
          <a:xfrm>
            <a:off x="1081601" y="701320"/>
            <a:ext cx="4052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To Add Your Logo: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Click Insert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Pictures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This Device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Select Your Logo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Place Where You Wish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57453-C8A0-7C19-31FD-8E69791B2580}"/>
              </a:ext>
            </a:extLst>
          </p:cNvPr>
          <p:cNvSpPr txBox="1"/>
          <p:nvPr/>
        </p:nvSpPr>
        <p:spPr>
          <a:xfrm>
            <a:off x="1081601" y="3762583"/>
            <a:ext cx="5829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Customizing The Image:</a:t>
            </a:r>
          </a:p>
          <a:p>
            <a:r>
              <a:rPr lang="en-US" sz="2800" dirty="0"/>
              <a:t>All phone numbers are customizable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Click on the zeroes and start typing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6530B-51B4-7978-3AEF-2206847E171C}"/>
              </a:ext>
            </a:extLst>
          </p:cNvPr>
          <p:cNvSpPr txBox="1"/>
          <p:nvPr/>
        </p:nvSpPr>
        <p:spPr>
          <a:xfrm>
            <a:off x="1081601" y="5531185"/>
            <a:ext cx="8065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Download The Final Image: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Select the image you want to download from the left side panel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Select File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Export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Change File Types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JPEG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Choose the designated folder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Save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Answer ‘Just this one’ when prompted</a:t>
            </a:r>
          </a:p>
        </p:txBody>
      </p:sp>
    </p:spTree>
    <p:extLst>
      <p:ext uri="{BB962C8B-B14F-4D97-AF65-F5344CB8AC3E}">
        <p14:creationId xmlns:p14="http://schemas.microsoft.com/office/powerpoint/2010/main" val="44087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A001BE-C885-136A-4645-617DE41B1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67950" cy="10267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600FD-7D9A-4982-90C8-89211A6AE7B1}"/>
              </a:ext>
            </a:extLst>
          </p:cNvPr>
          <p:cNvSpPr txBox="1"/>
          <p:nvPr/>
        </p:nvSpPr>
        <p:spPr>
          <a:xfrm>
            <a:off x="4816699" y="8291067"/>
            <a:ext cx="4752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81F30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87201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4BB6D9-A313-8D9F-2DF4-0C6A84153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67950" cy="10267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823121-85D8-1ACC-6573-4450A4F963CC}"/>
              </a:ext>
            </a:extLst>
          </p:cNvPr>
          <p:cNvSpPr txBox="1"/>
          <p:nvPr/>
        </p:nvSpPr>
        <p:spPr>
          <a:xfrm>
            <a:off x="4739426" y="8458493"/>
            <a:ext cx="4752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81F30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38149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315A5-AACF-B17C-E754-81C2C61E7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67950" cy="10267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DB171-CEC8-A3CF-0E8D-81476CC1F6A7}"/>
              </a:ext>
            </a:extLst>
          </p:cNvPr>
          <p:cNvSpPr txBox="1"/>
          <p:nvPr/>
        </p:nvSpPr>
        <p:spPr>
          <a:xfrm>
            <a:off x="4958366" y="8406977"/>
            <a:ext cx="4752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81F30"/>
                </a:solidFill>
              </a:rPr>
              <a:t>000-000-0000</a:t>
            </a:r>
          </a:p>
        </p:txBody>
      </p:sp>
    </p:spTree>
    <p:extLst>
      <p:ext uri="{BB962C8B-B14F-4D97-AF65-F5344CB8AC3E}">
        <p14:creationId xmlns:p14="http://schemas.microsoft.com/office/powerpoint/2010/main" val="116323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</TotalTime>
  <Words>73</Words>
  <Application>Microsoft Office PowerPoint</Application>
  <PresentationFormat>Custom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Gonzalez</dc:creator>
  <cp:lastModifiedBy>Griffin Miller</cp:lastModifiedBy>
  <cp:revision>4</cp:revision>
  <dcterms:created xsi:type="dcterms:W3CDTF">2023-09-26T15:06:34Z</dcterms:created>
  <dcterms:modified xsi:type="dcterms:W3CDTF">2025-02-27T21:27:32Z</dcterms:modified>
</cp:coreProperties>
</file>