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89" r:id="rId2"/>
    <p:sldId id="268" r:id="rId3"/>
    <p:sldId id="293" r:id="rId4"/>
    <p:sldId id="267" r:id="rId5"/>
    <p:sldId id="291" r:id="rId6"/>
    <p:sldId id="281" r:id="rId7"/>
    <p:sldId id="282" r:id="rId8"/>
    <p:sldId id="294" r:id="rId9"/>
    <p:sldId id="290" r:id="rId10"/>
    <p:sldId id="292" r:id="rId11"/>
    <p:sldId id="283" r:id="rId12"/>
  </p:sldIdLst>
  <p:sldSz cx="8953500" cy="75072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6585"/>
    <a:srgbClr val="3C2213"/>
    <a:srgbClr val="06693A"/>
    <a:srgbClr val="0E74BC"/>
    <a:srgbClr val="0F75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79E562-61C4-4169-BD5E-84864B5AA0C5}" v="10" dt="2025-02-20T14:46:43.4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93" d="100"/>
          <a:sy n="93" d="100"/>
        </p:scale>
        <p:origin x="202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iffin Miller" userId="1fce6dde-ceaa-4c5f-84f9-2078e0fb8e3d" providerId="ADAL" clId="{C279E562-61C4-4169-BD5E-84864B5AA0C5}"/>
    <pc:docChg chg="undo custSel modSld">
      <pc:chgData name="Griffin Miller" userId="1fce6dde-ceaa-4c5f-84f9-2078e0fb8e3d" providerId="ADAL" clId="{C279E562-61C4-4169-BD5E-84864B5AA0C5}" dt="2025-02-20T14:46:43.451" v="59" actId="14826"/>
      <pc:docMkLst>
        <pc:docMk/>
      </pc:docMkLst>
      <pc:sldChg chg="modSp mod">
        <pc:chgData name="Griffin Miller" userId="1fce6dde-ceaa-4c5f-84f9-2078e0fb8e3d" providerId="ADAL" clId="{C279E562-61C4-4169-BD5E-84864B5AA0C5}" dt="2025-02-20T14:45:54.306" v="52" actId="14826"/>
        <pc:sldMkLst>
          <pc:docMk/>
          <pc:sldMk cId="2496445683" sldId="267"/>
        </pc:sldMkLst>
        <pc:spChg chg="mod">
          <ac:chgData name="Griffin Miller" userId="1fce6dde-ceaa-4c5f-84f9-2078e0fb8e3d" providerId="ADAL" clId="{C279E562-61C4-4169-BD5E-84864B5AA0C5}" dt="2025-02-20T14:31:13.647" v="5"/>
          <ac:spMkLst>
            <pc:docMk/>
            <pc:sldMk cId="2496445683" sldId="267"/>
            <ac:spMk id="4" creationId="{B64CE8AF-C1C9-2B28-F704-A09E02130787}"/>
          </ac:spMkLst>
        </pc:spChg>
        <pc:picChg chg="mod">
          <ac:chgData name="Griffin Miller" userId="1fce6dde-ceaa-4c5f-84f9-2078e0fb8e3d" providerId="ADAL" clId="{C279E562-61C4-4169-BD5E-84864B5AA0C5}" dt="2025-02-20T14:45:54.306" v="52" actId="14826"/>
          <ac:picMkLst>
            <pc:docMk/>
            <pc:sldMk cId="2496445683" sldId="267"/>
            <ac:picMk id="3" creationId="{8863F6A1-F0A3-05D0-98A2-5344226CFA22}"/>
          </ac:picMkLst>
        </pc:picChg>
      </pc:sldChg>
      <pc:sldChg chg="modSp mod">
        <pc:chgData name="Griffin Miller" userId="1fce6dde-ceaa-4c5f-84f9-2078e0fb8e3d" providerId="ADAL" clId="{C279E562-61C4-4169-BD5E-84864B5AA0C5}" dt="2025-02-20T14:45:41.812" v="50" actId="14826"/>
        <pc:sldMkLst>
          <pc:docMk/>
          <pc:sldMk cId="3939749831" sldId="268"/>
        </pc:sldMkLst>
        <pc:spChg chg="mod">
          <ac:chgData name="Griffin Miller" userId="1fce6dde-ceaa-4c5f-84f9-2078e0fb8e3d" providerId="ADAL" clId="{C279E562-61C4-4169-BD5E-84864B5AA0C5}" dt="2025-02-20T14:30:40.820" v="0"/>
          <ac:spMkLst>
            <pc:docMk/>
            <pc:sldMk cId="3939749831" sldId="268"/>
            <ac:spMk id="4" creationId="{AD46336F-9C47-F30D-BB28-B431AC3A0882}"/>
          </ac:spMkLst>
        </pc:spChg>
        <pc:picChg chg="mod">
          <ac:chgData name="Griffin Miller" userId="1fce6dde-ceaa-4c5f-84f9-2078e0fb8e3d" providerId="ADAL" clId="{C279E562-61C4-4169-BD5E-84864B5AA0C5}" dt="2025-02-20T14:45:41.812" v="50" actId="14826"/>
          <ac:picMkLst>
            <pc:docMk/>
            <pc:sldMk cId="3939749831" sldId="268"/>
            <ac:picMk id="3" creationId="{419B3199-F7A9-1BB3-96E6-EDADFEC76999}"/>
          </ac:picMkLst>
        </pc:picChg>
      </pc:sldChg>
      <pc:sldChg chg="modSp mod">
        <pc:chgData name="Griffin Miller" userId="1fce6dde-ceaa-4c5f-84f9-2078e0fb8e3d" providerId="ADAL" clId="{C279E562-61C4-4169-BD5E-84864B5AA0C5}" dt="2025-02-20T14:46:08.741" v="54" actId="14826"/>
        <pc:sldMkLst>
          <pc:docMk/>
          <pc:sldMk cId="3689004348" sldId="281"/>
        </pc:sldMkLst>
        <pc:spChg chg="mod">
          <ac:chgData name="Griffin Miller" userId="1fce6dde-ceaa-4c5f-84f9-2078e0fb8e3d" providerId="ADAL" clId="{C279E562-61C4-4169-BD5E-84864B5AA0C5}" dt="2025-02-20T14:31:33.628" v="9" actId="14100"/>
          <ac:spMkLst>
            <pc:docMk/>
            <pc:sldMk cId="3689004348" sldId="281"/>
            <ac:spMk id="4" creationId="{927C4C46-846E-E11B-49D2-496D927F0EEC}"/>
          </ac:spMkLst>
        </pc:spChg>
        <pc:picChg chg="mod">
          <ac:chgData name="Griffin Miller" userId="1fce6dde-ceaa-4c5f-84f9-2078e0fb8e3d" providerId="ADAL" clId="{C279E562-61C4-4169-BD5E-84864B5AA0C5}" dt="2025-02-20T14:46:08.741" v="54" actId="14826"/>
          <ac:picMkLst>
            <pc:docMk/>
            <pc:sldMk cId="3689004348" sldId="281"/>
            <ac:picMk id="3" creationId="{90D1C475-74D1-D85F-69FF-08A484AF3325}"/>
          </ac:picMkLst>
        </pc:picChg>
      </pc:sldChg>
      <pc:sldChg chg="modSp mod">
        <pc:chgData name="Griffin Miller" userId="1fce6dde-ceaa-4c5f-84f9-2078e0fb8e3d" providerId="ADAL" clId="{C279E562-61C4-4169-BD5E-84864B5AA0C5}" dt="2025-02-20T14:46:14.821" v="55" actId="14826"/>
        <pc:sldMkLst>
          <pc:docMk/>
          <pc:sldMk cId="3981373564" sldId="282"/>
        </pc:sldMkLst>
        <pc:spChg chg="mod">
          <ac:chgData name="Griffin Miller" userId="1fce6dde-ceaa-4c5f-84f9-2078e0fb8e3d" providerId="ADAL" clId="{C279E562-61C4-4169-BD5E-84864B5AA0C5}" dt="2025-02-20T14:31:43.325" v="11" actId="14100"/>
          <ac:spMkLst>
            <pc:docMk/>
            <pc:sldMk cId="3981373564" sldId="282"/>
            <ac:spMk id="4" creationId="{517F6DA3-3A66-B027-3952-397C8F16AB09}"/>
          </ac:spMkLst>
        </pc:spChg>
        <pc:picChg chg="mod">
          <ac:chgData name="Griffin Miller" userId="1fce6dde-ceaa-4c5f-84f9-2078e0fb8e3d" providerId="ADAL" clId="{C279E562-61C4-4169-BD5E-84864B5AA0C5}" dt="2025-02-20T14:46:14.821" v="55" actId="14826"/>
          <ac:picMkLst>
            <pc:docMk/>
            <pc:sldMk cId="3981373564" sldId="282"/>
            <ac:picMk id="3" creationId="{5DEEF740-3113-4057-F248-AD554F6C6061}"/>
          </ac:picMkLst>
        </pc:picChg>
      </pc:sldChg>
      <pc:sldChg chg="modSp mod">
        <pc:chgData name="Griffin Miller" userId="1fce6dde-ceaa-4c5f-84f9-2078e0fb8e3d" providerId="ADAL" clId="{C279E562-61C4-4169-BD5E-84864B5AA0C5}" dt="2025-02-20T14:46:43.451" v="59" actId="14826"/>
        <pc:sldMkLst>
          <pc:docMk/>
          <pc:sldMk cId="2928348712" sldId="283"/>
        </pc:sldMkLst>
        <pc:spChg chg="mod">
          <ac:chgData name="Griffin Miller" userId="1fce6dde-ceaa-4c5f-84f9-2078e0fb8e3d" providerId="ADAL" clId="{C279E562-61C4-4169-BD5E-84864B5AA0C5}" dt="2025-02-20T14:33:36.263" v="49" actId="14100"/>
          <ac:spMkLst>
            <pc:docMk/>
            <pc:sldMk cId="2928348712" sldId="283"/>
            <ac:spMk id="4" creationId="{7811147C-4295-9A23-AF8E-38B6C2407760}"/>
          </ac:spMkLst>
        </pc:spChg>
        <pc:picChg chg="mod">
          <ac:chgData name="Griffin Miller" userId="1fce6dde-ceaa-4c5f-84f9-2078e0fb8e3d" providerId="ADAL" clId="{C279E562-61C4-4169-BD5E-84864B5AA0C5}" dt="2025-02-20T14:46:43.451" v="59" actId="14826"/>
          <ac:picMkLst>
            <pc:docMk/>
            <pc:sldMk cId="2928348712" sldId="283"/>
            <ac:picMk id="3" creationId="{8A29C175-2DAA-FFFD-FB92-9B69978E1E5B}"/>
          </ac:picMkLst>
        </pc:picChg>
      </pc:sldChg>
      <pc:sldChg chg="modSp mod">
        <pc:chgData name="Griffin Miller" userId="1fce6dde-ceaa-4c5f-84f9-2078e0fb8e3d" providerId="ADAL" clId="{C279E562-61C4-4169-BD5E-84864B5AA0C5}" dt="2025-02-20T14:46:29.623" v="57" actId="14826"/>
        <pc:sldMkLst>
          <pc:docMk/>
          <pc:sldMk cId="300103364" sldId="290"/>
        </pc:sldMkLst>
        <pc:spChg chg="mod">
          <ac:chgData name="Griffin Miller" userId="1fce6dde-ceaa-4c5f-84f9-2078e0fb8e3d" providerId="ADAL" clId="{C279E562-61C4-4169-BD5E-84864B5AA0C5}" dt="2025-02-20T14:33:16.575" v="45" actId="20577"/>
          <ac:spMkLst>
            <pc:docMk/>
            <pc:sldMk cId="300103364" sldId="290"/>
            <ac:spMk id="5" creationId="{E10BF433-95B4-CC83-F6C4-98FAB3AD00D1}"/>
          </ac:spMkLst>
        </pc:spChg>
        <pc:picChg chg="mod">
          <ac:chgData name="Griffin Miller" userId="1fce6dde-ceaa-4c5f-84f9-2078e0fb8e3d" providerId="ADAL" clId="{C279E562-61C4-4169-BD5E-84864B5AA0C5}" dt="2025-02-20T14:46:29.623" v="57" actId="14826"/>
          <ac:picMkLst>
            <pc:docMk/>
            <pc:sldMk cId="300103364" sldId="290"/>
            <ac:picMk id="3" creationId="{44EB7915-0142-9053-C192-69D064B77678}"/>
          </ac:picMkLst>
        </pc:picChg>
      </pc:sldChg>
      <pc:sldChg chg="modSp mod">
        <pc:chgData name="Griffin Miller" userId="1fce6dde-ceaa-4c5f-84f9-2078e0fb8e3d" providerId="ADAL" clId="{C279E562-61C4-4169-BD5E-84864B5AA0C5}" dt="2025-02-20T14:46:02.278" v="53" actId="14826"/>
        <pc:sldMkLst>
          <pc:docMk/>
          <pc:sldMk cId="213793712" sldId="291"/>
        </pc:sldMkLst>
        <pc:spChg chg="mod">
          <ac:chgData name="Griffin Miller" userId="1fce6dde-ceaa-4c5f-84f9-2078e0fb8e3d" providerId="ADAL" clId="{C279E562-61C4-4169-BD5E-84864B5AA0C5}" dt="2025-02-20T14:31:22.060" v="7" actId="14100"/>
          <ac:spMkLst>
            <pc:docMk/>
            <pc:sldMk cId="213793712" sldId="291"/>
            <ac:spMk id="5" creationId="{CE440D97-F9E5-177B-E6FA-56E5A39603CC}"/>
          </ac:spMkLst>
        </pc:spChg>
        <pc:picChg chg="mod">
          <ac:chgData name="Griffin Miller" userId="1fce6dde-ceaa-4c5f-84f9-2078e0fb8e3d" providerId="ADAL" clId="{C279E562-61C4-4169-BD5E-84864B5AA0C5}" dt="2025-02-20T14:46:02.278" v="53" actId="14826"/>
          <ac:picMkLst>
            <pc:docMk/>
            <pc:sldMk cId="213793712" sldId="291"/>
            <ac:picMk id="3" creationId="{1D1A7117-DB93-28B0-EC6D-18C47FBDD697}"/>
          </ac:picMkLst>
        </pc:picChg>
      </pc:sldChg>
      <pc:sldChg chg="modSp mod">
        <pc:chgData name="Griffin Miller" userId="1fce6dde-ceaa-4c5f-84f9-2078e0fb8e3d" providerId="ADAL" clId="{C279E562-61C4-4169-BD5E-84864B5AA0C5}" dt="2025-02-20T14:46:35.440" v="58" actId="14826"/>
        <pc:sldMkLst>
          <pc:docMk/>
          <pc:sldMk cId="3953459055" sldId="292"/>
        </pc:sldMkLst>
        <pc:spChg chg="mod">
          <ac:chgData name="Griffin Miller" userId="1fce6dde-ceaa-4c5f-84f9-2078e0fb8e3d" providerId="ADAL" clId="{C279E562-61C4-4169-BD5E-84864B5AA0C5}" dt="2025-02-20T14:33:27.241" v="47" actId="14100"/>
          <ac:spMkLst>
            <pc:docMk/>
            <pc:sldMk cId="3953459055" sldId="292"/>
            <ac:spMk id="6" creationId="{57AB1F4D-ADEB-4833-5209-EB2232E7987B}"/>
          </ac:spMkLst>
        </pc:spChg>
        <pc:picChg chg="mod">
          <ac:chgData name="Griffin Miller" userId="1fce6dde-ceaa-4c5f-84f9-2078e0fb8e3d" providerId="ADAL" clId="{C279E562-61C4-4169-BD5E-84864B5AA0C5}" dt="2025-02-20T14:46:35.440" v="58" actId="14826"/>
          <ac:picMkLst>
            <pc:docMk/>
            <pc:sldMk cId="3953459055" sldId="292"/>
            <ac:picMk id="3" creationId="{EE4D1C5A-6E71-AE32-E770-E16385C2520E}"/>
          </ac:picMkLst>
        </pc:picChg>
      </pc:sldChg>
      <pc:sldChg chg="modSp mod">
        <pc:chgData name="Griffin Miller" userId="1fce6dde-ceaa-4c5f-84f9-2078e0fb8e3d" providerId="ADAL" clId="{C279E562-61C4-4169-BD5E-84864B5AA0C5}" dt="2025-02-20T14:45:48.130" v="51" actId="14826"/>
        <pc:sldMkLst>
          <pc:docMk/>
          <pc:sldMk cId="3147712669" sldId="293"/>
        </pc:sldMkLst>
        <pc:spChg chg="mod">
          <ac:chgData name="Griffin Miller" userId="1fce6dde-ceaa-4c5f-84f9-2078e0fb8e3d" providerId="ADAL" clId="{C279E562-61C4-4169-BD5E-84864B5AA0C5}" dt="2025-02-20T14:31:04.213" v="4" actId="255"/>
          <ac:spMkLst>
            <pc:docMk/>
            <pc:sldMk cId="3147712669" sldId="293"/>
            <ac:spMk id="5" creationId="{87BAB945-F1E1-5DFA-BCB3-5F5D456B6607}"/>
          </ac:spMkLst>
        </pc:spChg>
        <pc:picChg chg="mod">
          <ac:chgData name="Griffin Miller" userId="1fce6dde-ceaa-4c5f-84f9-2078e0fb8e3d" providerId="ADAL" clId="{C279E562-61C4-4169-BD5E-84864B5AA0C5}" dt="2025-02-20T14:45:48.130" v="51" actId="14826"/>
          <ac:picMkLst>
            <pc:docMk/>
            <pc:sldMk cId="3147712669" sldId="293"/>
            <ac:picMk id="8" creationId="{E588002C-238A-232F-D1C3-C0E367FCA255}"/>
          </ac:picMkLst>
        </pc:picChg>
      </pc:sldChg>
      <pc:sldChg chg="modSp mod">
        <pc:chgData name="Griffin Miller" userId="1fce6dde-ceaa-4c5f-84f9-2078e0fb8e3d" providerId="ADAL" clId="{C279E562-61C4-4169-BD5E-84864B5AA0C5}" dt="2025-02-20T14:46:23.322" v="56" actId="14826"/>
        <pc:sldMkLst>
          <pc:docMk/>
          <pc:sldMk cId="1131421292" sldId="294"/>
        </pc:sldMkLst>
        <pc:spChg chg="mod">
          <ac:chgData name="Griffin Miller" userId="1fce6dde-ceaa-4c5f-84f9-2078e0fb8e3d" providerId="ADAL" clId="{C279E562-61C4-4169-BD5E-84864B5AA0C5}" dt="2025-02-20T14:32:59.169" v="42" actId="20577"/>
          <ac:spMkLst>
            <pc:docMk/>
            <pc:sldMk cId="1131421292" sldId="294"/>
            <ac:spMk id="5" creationId="{DEE45DED-B472-B4E8-B22F-41F88549AFF4}"/>
          </ac:spMkLst>
        </pc:spChg>
        <pc:picChg chg="mod">
          <ac:chgData name="Griffin Miller" userId="1fce6dde-ceaa-4c5f-84f9-2078e0fb8e3d" providerId="ADAL" clId="{C279E562-61C4-4169-BD5E-84864B5AA0C5}" dt="2025-02-20T14:46:23.322" v="56" actId="14826"/>
          <ac:picMkLst>
            <pc:docMk/>
            <pc:sldMk cId="1131421292" sldId="294"/>
            <ac:picMk id="3" creationId="{569E8FFB-AB96-B9F0-2DEB-B32CBA5C965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EA0723-D5AC-489F-9B2E-AAF921C60396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589088" y="1143000"/>
            <a:ext cx="36798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FE929-7028-4E33-9C59-6004D86AB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369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1513" y="1228624"/>
            <a:ext cx="7610475" cy="2613648"/>
          </a:xfrm>
        </p:spPr>
        <p:txBody>
          <a:bodyPr anchor="b"/>
          <a:lstStyle>
            <a:lvl1pPr algn="ctr">
              <a:defRPr sz="58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9188" y="3943065"/>
            <a:ext cx="6715125" cy="1812523"/>
          </a:xfrm>
        </p:spPr>
        <p:txBody>
          <a:bodyPr/>
          <a:lstStyle>
            <a:lvl1pPr marL="0" indent="0" algn="ctr">
              <a:buNone/>
              <a:defRPr sz="2350"/>
            </a:lvl1pPr>
            <a:lvl2pPr marL="447690" indent="0" algn="ctr">
              <a:buNone/>
              <a:defRPr sz="1958"/>
            </a:lvl2pPr>
            <a:lvl3pPr marL="895380" indent="0" algn="ctr">
              <a:buNone/>
              <a:defRPr sz="1763"/>
            </a:lvl3pPr>
            <a:lvl4pPr marL="1343071" indent="0" algn="ctr">
              <a:buNone/>
              <a:defRPr sz="1567"/>
            </a:lvl4pPr>
            <a:lvl5pPr marL="1790761" indent="0" algn="ctr">
              <a:buNone/>
              <a:defRPr sz="1567"/>
            </a:lvl5pPr>
            <a:lvl6pPr marL="2238451" indent="0" algn="ctr">
              <a:buNone/>
              <a:defRPr sz="1567"/>
            </a:lvl6pPr>
            <a:lvl7pPr marL="2686141" indent="0" algn="ctr">
              <a:buNone/>
              <a:defRPr sz="1567"/>
            </a:lvl7pPr>
            <a:lvl8pPr marL="3133832" indent="0" algn="ctr">
              <a:buNone/>
              <a:defRPr sz="1567"/>
            </a:lvl8pPr>
            <a:lvl9pPr marL="3581522" indent="0" algn="ctr">
              <a:buNone/>
              <a:defRPr sz="156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313D3-F188-4F0B-A216-F243A2641BA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980CA-3B62-46D2-8DB9-A5F0A9D8B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67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313D3-F188-4F0B-A216-F243A2641BA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980CA-3B62-46D2-8DB9-A5F0A9D8B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666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7349" y="399693"/>
            <a:ext cx="1930598" cy="63620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553" y="399693"/>
            <a:ext cx="5679877" cy="63620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313D3-F188-4F0B-A216-F243A2641BA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980CA-3B62-46D2-8DB9-A5F0A9D8B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78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313D3-F188-4F0B-A216-F243A2641BA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980CA-3B62-46D2-8DB9-A5F0A9D8B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66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890" y="1871611"/>
            <a:ext cx="7722394" cy="3122823"/>
          </a:xfrm>
        </p:spPr>
        <p:txBody>
          <a:bodyPr anchor="b"/>
          <a:lstStyle>
            <a:lvl1pPr>
              <a:defRPr sz="58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890" y="5023976"/>
            <a:ext cx="7722394" cy="1642219"/>
          </a:xfrm>
        </p:spPr>
        <p:txBody>
          <a:bodyPr/>
          <a:lstStyle>
            <a:lvl1pPr marL="0" indent="0">
              <a:buNone/>
              <a:defRPr sz="2350">
                <a:solidFill>
                  <a:schemeClr val="tx1"/>
                </a:solidFill>
              </a:defRPr>
            </a:lvl1pPr>
            <a:lvl2pPr marL="447690" indent="0">
              <a:buNone/>
              <a:defRPr sz="1958">
                <a:solidFill>
                  <a:schemeClr val="tx1">
                    <a:tint val="75000"/>
                  </a:schemeClr>
                </a:solidFill>
              </a:defRPr>
            </a:lvl2pPr>
            <a:lvl3pPr marL="895380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3pPr>
            <a:lvl4pPr marL="1343071" indent="0">
              <a:buNone/>
              <a:defRPr sz="1567">
                <a:solidFill>
                  <a:schemeClr val="tx1">
                    <a:tint val="75000"/>
                  </a:schemeClr>
                </a:solidFill>
              </a:defRPr>
            </a:lvl4pPr>
            <a:lvl5pPr marL="1790761" indent="0">
              <a:buNone/>
              <a:defRPr sz="1567">
                <a:solidFill>
                  <a:schemeClr val="tx1">
                    <a:tint val="75000"/>
                  </a:schemeClr>
                </a:solidFill>
              </a:defRPr>
            </a:lvl5pPr>
            <a:lvl6pPr marL="2238451" indent="0">
              <a:buNone/>
              <a:defRPr sz="1567">
                <a:solidFill>
                  <a:schemeClr val="tx1">
                    <a:tint val="75000"/>
                  </a:schemeClr>
                </a:solidFill>
              </a:defRPr>
            </a:lvl6pPr>
            <a:lvl7pPr marL="2686141" indent="0">
              <a:buNone/>
              <a:defRPr sz="1567">
                <a:solidFill>
                  <a:schemeClr val="tx1">
                    <a:tint val="75000"/>
                  </a:schemeClr>
                </a:solidFill>
              </a:defRPr>
            </a:lvl7pPr>
            <a:lvl8pPr marL="3133832" indent="0">
              <a:buNone/>
              <a:defRPr sz="1567">
                <a:solidFill>
                  <a:schemeClr val="tx1">
                    <a:tint val="75000"/>
                  </a:schemeClr>
                </a:solidFill>
              </a:defRPr>
            </a:lvl8pPr>
            <a:lvl9pPr marL="3581522" indent="0">
              <a:buNone/>
              <a:defRPr sz="15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313D3-F188-4F0B-A216-F243A2641BA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980CA-3B62-46D2-8DB9-A5F0A9D8B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85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553" y="1998468"/>
            <a:ext cx="3805238" cy="47633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2709" y="1998468"/>
            <a:ext cx="3805238" cy="47633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313D3-F188-4F0B-A216-F243A2641BA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980CA-3B62-46D2-8DB9-A5F0A9D8B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592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19" y="399695"/>
            <a:ext cx="7722394" cy="14510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6720" y="1840329"/>
            <a:ext cx="3787750" cy="901917"/>
          </a:xfrm>
        </p:spPr>
        <p:txBody>
          <a:bodyPr anchor="b"/>
          <a:lstStyle>
            <a:lvl1pPr marL="0" indent="0">
              <a:buNone/>
              <a:defRPr sz="2350" b="1"/>
            </a:lvl1pPr>
            <a:lvl2pPr marL="447690" indent="0">
              <a:buNone/>
              <a:defRPr sz="1958" b="1"/>
            </a:lvl2pPr>
            <a:lvl3pPr marL="895380" indent="0">
              <a:buNone/>
              <a:defRPr sz="1763" b="1"/>
            </a:lvl3pPr>
            <a:lvl4pPr marL="1343071" indent="0">
              <a:buNone/>
              <a:defRPr sz="1567" b="1"/>
            </a:lvl4pPr>
            <a:lvl5pPr marL="1790761" indent="0">
              <a:buNone/>
              <a:defRPr sz="1567" b="1"/>
            </a:lvl5pPr>
            <a:lvl6pPr marL="2238451" indent="0">
              <a:buNone/>
              <a:defRPr sz="1567" b="1"/>
            </a:lvl6pPr>
            <a:lvl7pPr marL="2686141" indent="0">
              <a:buNone/>
              <a:defRPr sz="1567" b="1"/>
            </a:lvl7pPr>
            <a:lvl8pPr marL="3133832" indent="0">
              <a:buNone/>
              <a:defRPr sz="1567" b="1"/>
            </a:lvl8pPr>
            <a:lvl9pPr marL="3581522" indent="0">
              <a:buNone/>
              <a:defRPr sz="15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720" y="2742246"/>
            <a:ext cx="3787750" cy="40334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32710" y="1840329"/>
            <a:ext cx="3806404" cy="901917"/>
          </a:xfrm>
        </p:spPr>
        <p:txBody>
          <a:bodyPr anchor="b"/>
          <a:lstStyle>
            <a:lvl1pPr marL="0" indent="0">
              <a:buNone/>
              <a:defRPr sz="2350" b="1"/>
            </a:lvl1pPr>
            <a:lvl2pPr marL="447690" indent="0">
              <a:buNone/>
              <a:defRPr sz="1958" b="1"/>
            </a:lvl2pPr>
            <a:lvl3pPr marL="895380" indent="0">
              <a:buNone/>
              <a:defRPr sz="1763" b="1"/>
            </a:lvl3pPr>
            <a:lvl4pPr marL="1343071" indent="0">
              <a:buNone/>
              <a:defRPr sz="1567" b="1"/>
            </a:lvl4pPr>
            <a:lvl5pPr marL="1790761" indent="0">
              <a:buNone/>
              <a:defRPr sz="1567" b="1"/>
            </a:lvl5pPr>
            <a:lvl6pPr marL="2238451" indent="0">
              <a:buNone/>
              <a:defRPr sz="1567" b="1"/>
            </a:lvl6pPr>
            <a:lvl7pPr marL="2686141" indent="0">
              <a:buNone/>
              <a:defRPr sz="1567" b="1"/>
            </a:lvl7pPr>
            <a:lvl8pPr marL="3133832" indent="0">
              <a:buNone/>
              <a:defRPr sz="1567" b="1"/>
            </a:lvl8pPr>
            <a:lvl9pPr marL="3581522" indent="0">
              <a:buNone/>
              <a:defRPr sz="15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32710" y="2742246"/>
            <a:ext cx="3806404" cy="40334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313D3-F188-4F0B-A216-F243A2641BA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980CA-3B62-46D2-8DB9-A5F0A9D8B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429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313D3-F188-4F0B-A216-F243A2641BA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980CA-3B62-46D2-8DB9-A5F0A9D8B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98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313D3-F188-4F0B-A216-F243A2641BA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980CA-3B62-46D2-8DB9-A5F0A9D8B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902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19" y="500486"/>
            <a:ext cx="2887737" cy="1751701"/>
          </a:xfrm>
        </p:spPr>
        <p:txBody>
          <a:bodyPr anchor="b"/>
          <a:lstStyle>
            <a:lvl1pPr>
              <a:defRPr sz="31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6404" y="1080912"/>
            <a:ext cx="4532709" cy="5335040"/>
          </a:xfrm>
        </p:spPr>
        <p:txBody>
          <a:bodyPr/>
          <a:lstStyle>
            <a:lvl1pPr>
              <a:defRPr sz="3133"/>
            </a:lvl1pPr>
            <a:lvl2pPr>
              <a:defRPr sz="2742"/>
            </a:lvl2pPr>
            <a:lvl3pPr>
              <a:defRPr sz="2350"/>
            </a:lvl3pPr>
            <a:lvl4pPr>
              <a:defRPr sz="1958"/>
            </a:lvl4pPr>
            <a:lvl5pPr>
              <a:defRPr sz="1958"/>
            </a:lvl5pPr>
            <a:lvl6pPr>
              <a:defRPr sz="1958"/>
            </a:lvl6pPr>
            <a:lvl7pPr>
              <a:defRPr sz="1958"/>
            </a:lvl7pPr>
            <a:lvl8pPr>
              <a:defRPr sz="1958"/>
            </a:lvl8pPr>
            <a:lvl9pPr>
              <a:defRPr sz="195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6719" y="2252186"/>
            <a:ext cx="2887737" cy="4172454"/>
          </a:xfrm>
        </p:spPr>
        <p:txBody>
          <a:bodyPr/>
          <a:lstStyle>
            <a:lvl1pPr marL="0" indent="0">
              <a:buNone/>
              <a:defRPr sz="1567"/>
            </a:lvl1pPr>
            <a:lvl2pPr marL="447690" indent="0">
              <a:buNone/>
              <a:defRPr sz="1371"/>
            </a:lvl2pPr>
            <a:lvl3pPr marL="895380" indent="0">
              <a:buNone/>
              <a:defRPr sz="1175"/>
            </a:lvl3pPr>
            <a:lvl4pPr marL="1343071" indent="0">
              <a:buNone/>
              <a:defRPr sz="979"/>
            </a:lvl4pPr>
            <a:lvl5pPr marL="1790761" indent="0">
              <a:buNone/>
              <a:defRPr sz="979"/>
            </a:lvl5pPr>
            <a:lvl6pPr marL="2238451" indent="0">
              <a:buNone/>
              <a:defRPr sz="979"/>
            </a:lvl6pPr>
            <a:lvl7pPr marL="2686141" indent="0">
              <a:buNone/>
              <a:defRPr sz="979"/>
            </a:lvl7pPr>
            <a:lvl8pPr marL="3133832" indent="0">
              <a:buNone/>
              <a:defRPr sz="979"/>
            </a:lvl8pPr>
            <a:lvl9pPr marL="3581522" indent="0">
              <a:buNone/>
              <a:defRPr sz="97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313D3-F188-4F0B-A216-F243A2641BA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980CA-3B62-46D2-8DB9-A5F0A9D8B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941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19" y="500486"/>
            <a:ext cx="2887737" cy="1751701"/>
          </a:xfrm>
        </p:spPr>
        <p:txBody>
          <a:bodyPr anchor="b"/>
          <a:lstStyle>
            <a:lvl1pPr>
              <a:defRPr sz="31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06404" y="1080912"/>
            <a:ext cx="4532709" cy="5335040"/>
          </a:xfrm>
        </p:spPr>
        <p:txBody>
          <a:bodyPr anchor="t"/>
          <a:lstStyle>
            <a:lvl1pPr marL="0" indent="0">
              <a:buNone/>
              <a:defRPr sz="3133"/>
            </a:lvl1pPr>
            <a:lvl2pPr marL="447690" indent="0">
              <a:buNone/>
              <a:defRPr sz="2742"/>
            </a:lvl2pPr>
            <a:lvl3pPr marL="895380" indent="0">
              <a:buNone/>
              <a:defRPr sz="2350"/>
            </a:lvl3pPr>
            <a:lvl4pPr marL="1343071" indent="0">
              <a:buNone/>
              <a:defRPr sz="1958"/>
            </a:lvl4pPr>
            <a:lvl5pPr marL="1790761" indent="0">
              <a:buNone/>
              <a:defRPr sz="1958"/>
            </a:lvl5pPr>
            <a:lvl6pPr marL="2238451" indent="0">
              <a:buNone/>
              <a:defRPr sz="1958"/>
            </a:lvl6pPr>
            <a:lvl7pPr marL="2686141" indent="0">
              <a:buNone/>
              <a:defRPr sz="1958"/>
            </a:lvl7pPr>
            <a:lvl8pPr marL="3133832" indent="0">
              <a:buNone/>
              <a:defRPr sz="1958"/>
            </a:lvl8pPr>
            <a:lvl9pPr marL="3581522" indent="0">
              <a:buNone/>
              <a:defRPr sz="1958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6719" y="2252186"/>
            <a:ext cx="2887737" cy="4172454"/>
          </a:xfrm>
        </p:spPr>
        <p:txBody>
          <a:bodyPr/>
          <a:lstStyle>
            <a:lvl1pPr marL="0" indent="0">
              <a:buNone/>
              <a:defRPr sz="1567"/>
            </a:lvl1pPr>
            <a:lvl2pPr marL="447690" indent="0">
              <a:buNone/>
              <a:defRPr sz="1371"/>
            </a:lvl2pPr>
            <a:lvl3pPr marL="895380" indent="0">
              <a:buNone/>
              <a:defRPr sz="1175"/>
            </a:lvl3pPr>
            <a:lvl4pPr marL="1343071" indent="0">
              <a:buNone/>
              <a:defRPr sz="979"/>
            </a:lvl4pPr>
            <a:lvl5pPr marL="1790761" indent="0">
              <a:buNone/>
              <a:defRPr sz="979"/>
            </a:lvl5pPr>
            <a:lvl6pPr marL="2238451" indent="0">
              <a:buNone/>
              <a:defRPr sz="979"/>
            </a:lvl6pPr>
            <a:lvl7pPr marL="2686141" indent="0">
              <a:buNone/>
              <a:defRPr sz="979"/>
            </a:lvl7pPr>
            <a:lvl8pPr marL="3133832" indent="0">
              <a:buNone/>
              <a:defRPr sz="979"/>
            </a:lvl8pPr>
            <a:lvl9pPr marL="3581522" indent="0">
              <a:buNone/>
              <a:defRPr sz="97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313D3-F188-4F0B-A216-F243A2641BA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980CA-3B62-46D2-8DB9-A5F0A9D8B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074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5553" y="399695"/>
            <a:ext cx="7722394" cy="1451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5553" y="1998468"/>
            <a:ext cx="7722394" cy="4763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5553" y="6958145"/>
            <a:ext cx="2014538" cy="399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313D3-F188-4F0B-A216-F243A2641BA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5847" y="6958145"/>
            <a:ext cx="3021806" cy="399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23409" y="6958145"/>
            <a:ext cx="2014538" cy="399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980CA-3B62-46D2-8DB9-A5F0A9D8B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30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95380" rtl="0" eaLnBrk="1" latinLnBrk="0" hangingPunct="1">
        <a:lnSpc>
          <a:spcPct val="90000"/>
        </a:lnSpc>
        <a:spcBef>
          <a:spcPct val="0"/>
        </a:spcBef>
        <a:buNone/>
        <a:defRPr sz="430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45" indent="-223845" algn="l" defTabSz="895380" rtl="0" eaLnBrk="1" latinLnBrk="0" hangingPunct="1">
        <a:lnSpc>
          <a:spcPct val="90000"/>
        </a:lnSpc>
        <a:spcBef>
          <a:spcPts val="979"/>
        </a:spcBef>
        <a:buFont typeface="Arial" panose="020B0604020202020204" pitchFamily="34" charset="0"/>
        <a:buChar char="•"/>
        <a:defRPr sz="2742" kern="1200">
          <a:solidFill>
            <a:schemeClr val="tx1"/>
          </a:solidFill>
          <a:latin typeface="+mn-lt"/>
          <a:ea typeface="+mn-ea"/>
          <a:cs typeface="+mn-cs"/>
        </a:defRPr>
      </a:lvl1pPr>
      <a:lvl2pPr marL="671535" indent="-223845" algn="l" defTabSz="895380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2350" kern="1200">
          <a:solidFill>
            <a:schemeClr val="tx1"/>
          </a:solidFill>
          <a:latin typeface="+mn-lt"/>
          <a:ea typeface="+mn-ea"/>
          <a:cs typeface="+mn-cs"/>
        </a:defRPr>
      </a:lvl2pPr>
      <a:lvl3pPr marL="1119226" indent="-223845" algn="l" defTabSz="895380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3pPr>
      <a:lvl4pPr marL="1566916" indent="-223845" algn="l" defTabSz="895380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1763" kern="1200">
          <a:solidFill>
            <a:schemeClr val="tx1"/>
          </a:solidFill>
          <a:latin typeface="+mn-lt"/>
          <a:ea typeface="+mn-ea"/>
          <a:cs typeface="+mn-cs"/>
        </a:defRPr>
      </a:lvl4pPr>
      <a:lvl5pPr marL="2014606" indent="-223845" algn="l" defTabSz="895380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1763" kern="1200">
          <a:solidFill>
            <a:schemeClr val="tx1"/>
          </a:solidFill>
          <a:latin typeface="+mn-lt"/>
          <a:ea typeface="+mn-ea"/>
          <a:cs typeface="+mn-cs"/>
        </a:defRPr>
      </a:lvl5pPr>
      <a:lvl6pPr marL="2462296" indent="-223845" algn="l" defTabSz="895380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1763" kern="1200">
          <a:solidFill>
            <a:schemeClr val="tx1"/>
          </a:solidFill>
          <a:latin typeface="+mn-lt"/>
          <a:ea typeface="+mn-ea"/>
          <a:cs typeface="+mn-cs"/>
        </a:defRPr>
      </a:lvl6pPr>
      <a:lvl7pPr marL="2909987" indent="-223845" algn="l" defTabSz="895380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1763" kern="1200">
          <a:solidFill>
            <a:schemeClr val="tx1"/>
          </a:solidFill>
          <a:latin typeface="+mn-lt"/>
          <a:ea typeface="+mn-ea"/>
          <a:cs typeface="+mn-cs"/>
        </a:defRPr>
      </a:lvl7pPr>
      <a:lvl8pPr marL="3357677" indent="-223845" algn="l" defTabSz="895380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1763" kern="1200">
          <a:solidFill>
            <a:schemeClr val="tx1"/>
          </a:solidFill>
          <a:latin typeface="+mn-lt"/>
          <a:ea typeface="+mn-ea"/>
          <a:cs typeface="+mn-cs"/>
        </a:defRPr>
      </a:lvl8pPr>
      <a:lvl9pPr marL="3805367" indent="-223845" algn="l" defTabSz="895380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17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1pPr>
      <a:lvl2pPr marL="447690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2pPr>
      <a:lvl3pPr marL="895380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3pPr>
      <a:lvl4pPr marL="1343071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4pPr>
      <a:lvl5pPr marL="1790761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5pPr>
      <a:lvl6pPr marL="2238451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6pPr>
      <a:lvl7pPr marL="2686141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7pPr>
      <a:lvl8pPr marL="3133832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8pPr>
      <a:lvl9pPr marL="3581522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DF640-2E14-FFE6-D6FD-1F72BC6202D1}"/>
              </a:ext>
            </a:extLst>
          </p:cNvPr>
          <p:cNvSpPr txBox="1"/>
          <p:nvPr/>
        </p:nvSpPr>
        <p:spPr>
          <a:xfrm>
            <a:off x="673769" y="454329"/>
            <a:ext cx="34650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To Add Your Logo: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Click Insert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Pictures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This Device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Select Your Logo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Place Where You Wish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057453-C8A0-7C19-31FD-8E69791B2580}"/>
              </a:ext>
            </a:extLst>
          </p:cNvPr>
          <p:cNvSpPr txBox="1"/>
          <p:nvPr/>
        </p:nvSpPr>
        <p:spPr>
          <a:xfrm>
            <a:off x="3524852" y="454329"/>
            <a:ext cx="47548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Customizing The Image:</a:t>
            </a:r>
          </a:p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All phone numbers are customizable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Click on the zeroes and start typing</a:t>
            </a:r>
          </a:p>
          <a:p>
            <a:r>
              <a:rPr lang="en-US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</a:rPr>
              <a:t>* If you do not want the call to action, you can delete the background box and the text. </a:t>
            </a:r>
          </a:p>
        </p:txBody>
      </p:sp>
      <p:pic>
        <p:nvPicPr>
          <p:cNvPr id="5" name="Picture 4" descr="A person holding a baby&#10;&#10;Description automatically generated">
            <a:extLst>
              <a:ext uri="{FF2B5EF4-FFF2-40B4-BE49-F238E27FC236}">
                <a16:creationId xmlns:a16="http://schemas.microsoft.com/office/drawing/2014/main" id="{2E3C11EB-0845-ABA1-023E-28D316A39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95" y="2419907"/>
            <a:ext cx="2380517" cy="1991443"/>
          </a:xfrm>
          <a:prstGeom prst="rect">
            <a:avLst/>
          </a:prstGeom>
        </p:spPr>
      </p:pic>
      <p:pic>
        <p:nvPicPr>
          <p:cNvPr id="7" name="Picture 6" descr="A person reading a book to a baby&#10;&#10;Description automatically generated">
            <a:extLst>
              <a:ext uri="{FF2B5EF4-FFF2-40B4-BE49-F238E27FC236}">
                <a16:creationId xmlns:a16="http://schemas.microsoft.com/office/drawing/2014/main" id="{55D5ADBC-3061-BBA0-CCB1-B0A6B0B88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764" y="2433827"/>
            <a:ext cx="2414303" cy="20192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B6530B-51B4-7978-3AEF-2206847E171C}"/>
              </a:ext>
            </a:extLst>
          </p:cNvPr>
          <p:cNvSpPr txBox="1"/>
          <p:nvPr/>
        </p:nvSpPr>
        <p:spPr>
          <a:xfrm>
            <a:off x="640080" y="4678281"/>
            <a:ext cx="69975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Download The Final Image: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Select the image you want to download from the left side panel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Select File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Export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Change File Types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JPEG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Choose the designated folder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Save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Answer ‘Just this one’ when prompted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F5F1C7F6-FD35-5258-8E60-F5F7A4FA341A}"/>
              </a:ext>
            </a:extLst>
          </p:cNvPr>
          <p:cNvSpPr/>
          <p:nvPr/>
        </p:nvSpPr>
        <p:spPr>
          <a:xfrm>
            <a:off x="684931" y="3798946"/>
            <a:ext cx="2626160" cy="731520"/>
          </a:xfrm>
          <a:prstGeom prst="fram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E31FC5F-F0DC-47DB-22A0-987EAF09EDB2}"/>
              </a:ext>
            </a:extLst>
          </p:cNvPr>
          <p:cNvCxnSpPr/>
          <p:nvPr/>
        </p:nvCxnSpPr>
        <p:spPr>
          <a:xfrm>
            <a:off x="3524852" y="3475514"/>
            <a:ext cx="951899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871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4D1C5A-6E71-AE32-E770-E16385C25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" y="794"/>
            <a:ext cx="8952444" cy="75057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9522FB-1FF9-1F19-CA09-151308AF28DF}"/>
              </a:ext>
            </a:extLst>
          </p:cNvPr>
          <p:cNvSpPr/>
          <p:nvPr/>
        </p:nvSpPr>
        <p:spPr>
          <a:xfrm>
            <a:off x="0" y="5534526"/>
            <a:ext cx="8953500" cy="1607419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AB1F4D-ADEB-4833-5209-EB2232E7987B}"/>
              </a:ext>
            </a:extLst>
          </p:cNvPr>
          <p:cNvSpPr txBox="1"/>
          <p:nvPr/>
        </p:nvSpPr>
        <p:spPr>
          <a:xfrm>
            <a:off x="1525283" y="5736657"/>
            <a:ext cx="5902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Obtén una cotización instantánea hoy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26945E-3BEC-B21B-B9FD-C7F1C7354994}"/>
              </a:ext>
            </a:extLst>
          </p:cNvPr>
          <p:cNvSpPr txBox="1"/>
          <p:nvPr/>
        </p:nvSpPr>
        <p:spPr>
          <a:xfrm>
            <a:off x="2489132" y="6178724"/>
            <a:ext cx="3975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3953459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9C175-2DAA-FFFD-FB92-9B69978E1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" y="794"/>
            <a:ext cx="8952444" cy="7505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DEDB16F-2C78-019B-1FA1-F2D30DC7809E}"/>
              </a:ext>
            </a:extLst>
          </p:cNvPr>
          <p:cNvSpPr/>
          <p:nvPr/>
        </p:nvSpPr>
        <p:spPr>
          <a:xfrm>
            <a:off x="0" y="5842535"/>
            <a:ext cx="8953500" cy="1520289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11147C-4295-9A23-AF8E-38B6C2407760}"/>
              </a:ext>
            </a:extLst>
          </p:cNvPr>
          <p:cNvSpPr txBox="1"/>
          <p:nvPr/>
        </p:nvSpPr>
        <p:spPr>
          <a:xfrm>
            <a:off x="1083494" y="5935622"/>
            <a:ext cx="6786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0E74BC"/>
                </a:solidFill>
              </a:rPr>
              <a:t>Llama para obtener una cotización ahora</a:t>
            </a:r>
            <a:endParaRPr lang="en-US" sz="2800" b="1" dirty="0">
              <a:solidFill>
                <a:srgbClr val="0E74BC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86361D-4B67-BCB5-F100-02B526FC8F0C}"/>
              </a:ext>
            </a:extLst>
          </p:cNvPr>
          <p:cNvSpPr txBox="1"/>
          <p:nvPr/>
        </p:nvSpPr>
        <p:spPr>
          <a:xfrm>
            <a:off x="1752799" y="6450209"/>
            <a:ext cx="54478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E74BC"/>
                </a:solidFill>
              </a:rPr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2928348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9B3199-F7A9-1BB3-96E6-EDADFEC76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" y="794"/>
            <a:ext cx="8952444" cy="7505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682F1F-3DA5-F849-5EFD-F2D2B96DAC0B}"/>
              </a:ext>
            </a:extLst>
          </p:cNvPr>
          <p:cNvSpPr/>
          <p:nvPr/>
        </p:nvSpPr>
        <p:spPr>
          <a:xfrm>
            <a:off x="0" y="5486399"/>
            <a:ext cx="8953500" cy="164592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46336F-9C47-F30D-BB28-B431AC3A0882}"/>
              </a:ext>
            </a:extLst>
          </p:cNvPr>
          <p:cNvSpPr txBox="1"/>
          <p:nvPr/>
        </p:nvSpPr>
        <p:spPr>
          <a:xfrm>
            <a:off x="1579545" y="5576483"/>
            <a:ext cx="5794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¡</a:t>
            </a:r>
            <a:r>
              <a:rPr lang="en-US" sz="2800" b="1" dirty="0" err="1">
                <a:solidFill>
                  <a:srgbClr val="002060"/>
                </a:solidFill>
              </a:rPr>
              <a:t>Obtén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una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cotización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ahora</a:t>
            </a:r>
            <a:r>
              <a:rPr lang="en-US" sz="2800" b="1" dirty="0">
                <a:solidFill>
                  <a:srgbClr val="002060"/>
                </a:solidFill>
              </a:rPr>
              <a:t>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825E27-9C96-2B98-6EC8-1D63BA4A1323}"/>
              </a:ext>
            </a:extLst>
          </p:cNvPr>
          <p:cNvSpPr txBox="1"/>
          <p:nvPr/>
        </p:nvSpPr>
        <p:spPr>
          <a:xfrm>
            <a:off x="1646922" y="6099703"/>
            <a:ext cx="5659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3939749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88002C-238A-232F-D1C3-C0E367FCA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" y="794"/>
            <a:ext cx="8952444" cy="7505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70B5EB-5A0B-3795-2356-25856F4235F7}"/>
              </a:ext>
            </a:extLst>
          </p:cNvPr>
          <p:cNvSpPr/>
          <p:nvPr/>
        </p:nvSpPr>
        <p:spPr>
          <a:xfrm>
            <a:off x="0" y="5784782"/>
            <a:ext cx="8953500" cy="172250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BAB945-F1E1-5DFA-BCB3-5F5D456B6607}"/>
              </a:ext>
            </a:extLst>
          </p:cNvPr>
          <p:cNvSpPr txBox="1"/>
          <p:nvPr/>
        </p:nvSpPr>
        <p:spPr>
          <a:xfrm>
            <a:off x="312925" y="5984576"/>
            <a:ext cx="83276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b="1" dirty="0"/>
              <a:t>Llama ahora para una cotización gratuita de planes de gastos finales</a:t>
            </a:r>
            <a:endParaRPr lang="en-US" sz="2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C96DB2-6C21-3417-A058-6B9A9E2837B4}"/>
              </a:ext>
            </a:extLst>
          </p:cNvPr>
          <p:cNvSpPr txBox="1"/>
          <p:nvPr/>
        </p:nvSpPr>
        <p:spPr>
          <a:xfrm>
            <a:off x="1800470" y="6560869"/>
            <a:ext cx="5352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3147712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63F6A1-F0A3-05D0-98A2-5344226CF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" y="794"/>
            <a:ext cx="8952444" cy="75056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316B4EE-59C2-50A3-4A66-2172DC46BA25}"/>
              </a:ext>
            </a:extLst>
          </p:cNvPr>
          <p:cNvSpPr/>
          <p:nvPr/>
        </p:nvSpPr>
        <p:spPr>
          <a:xfrm>
            <a:off x="0" y="5274143"/>
            <a:ext cx="8953500" cy="1660057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4CE8AF-C1C9-2B28-F704-A09E02130787}"/>
              </a:ext>
            </a:extLst>
          </p:cNvPr>
          <p:cNvSpPr txBox="1"/>
          <p:nvPr/>
        </p:nvSpPr>
        <p:spPr>
          <a:xfrm>
            <a:off x="2137811" y="5393603"/>
            <a:ext cx="4677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E74BC"/>
                </a:solidFill>
              </a:rPr>
              <a:t>Obtén</a:t>
            </a:r>
            <a:r>
              <a:rPr lang="en-US" sz="2800" b="1" dirty="0">
                <a:solidFill>
                  <a:srgbClr val="0E74BC"/>
                </a:solidFill>
              </a:rPr>
              <a:t> </a:t>
            </a:r>
            <a:r>
              <a:rPr lang="en-US" sz="2800" b="1" dirty="0" err="1">
                <a:solidFill>
                  <a:srgbClr val="0E74BC"/>
                </a:solidFill>
              </a:rPr>
              <a:t>una</a:t>
            </a:r>
            <a:r>
              <a:rPr lang="en-US" sz="2800" b="1" dirty="0">
                <a:solidFill>
                  <a:srgbClr val="0E74BC"/>
                </a:solidFill>
              </a:rPr>
              <a:t> </a:t>
            </a:r>
            <a:r>
              <a:rPr lang="en-US" sz="2800" b="1" dirty="0" err="1">
                <a:solidFill>
                  <a:srgbClr val="0E74BC"/>
                </a:solidFill>
              </a:rPr>
              <a:t>cotización</a:t>
            </a:r>
            <a:r>
              <a:rPr lang="en-US" sz="2800" b="1" dirty="0">
                <a:solidFill>
                  <a:srgbClr val="0E74BC"/>
                </a:solidFill>
              </a:rPr>
              <a:t> </a:t>
            </a:r>
            <a:r>
              <a:rPr lang="en-US" sz="2800" b="1" dirty="0" err="1">
                <a:solidFill>
                  <a:srgbClr val="0E74BC"/>
                </a:solidFill>
              </a:rPr>
              <a:t>ahora</a:t>
            </a:r>
            <a:endParaRPr lang="en-US" sz="2800" b="1" dirty="0">
              <a:solidFill>
                <a:srgbClr val="0E74BC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9F1F0A-5CFC-7A98-EF2D-8559DCFE06CA}"/>
              </a:ext>
            </a:extLst>
          </p:cNvPr>
          <p:cNvSpPr txBox="1"/>
          <p:nvPr/>
        </p:nvSpPr>
        <p:spPr>
          <a:xfrm>
            <a:off x="1752800" y="5987980"/>
            <a:ext cx="54478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2496445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1A7117-DB93-28B0-EC6D-18C47FBDD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" y="794"/>
            <a:ext cx="8952444" cy="7505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B5E36E-1DBF-1512-4A99-E7D1597D6C9C}"/>
              </a:ext>
            </a:extLst>
          </p:cNvPr>
          <p:cNvSpPr/>
          <p:nvPr/>
        </p:nvSpPr>
        <p:spPr>
          <a:xfrm>
            <a:off x="0" y="6112042"/>
            <a:ext cx="8953500" cy="1395246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440D97-F9E5-177B-E6FA-56E5A39603CC}"/>
              </a:ext>
            </a:extLst>
          </p:cNvPr>
          <p:cNvSpPr txBox="1"/>
          <p:nvPr/>
        </p:nvSpPr>
        <p:spPr>
          <a:xfrm>
            <a:off x="1083491" y="6122900"/>
            <a:ext cx="6786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/>
              <a:t>Obtén una cotización gratuita ahora</a:t>
            </a:r>
            <a:endParaRPr lang="en-US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8BCEA1-725B-3212-6B7B-586E71390D26}"/>
              </a:ext>
            </a:extLst>
          </p:cNvPr>
          <p:cNvSpPr txBox="1"/>
          <p:nvPr/>
        </p:nvSpPr>
        <p:spPr>
          <a:xfrm>
            <a:off x="1906801" y="6575039"/>
            <a:ext cx="5139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213793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D1C475-74D1-D85F-69FF-08A484AF3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" y="794"/>
            <a:ext cx="8952444" cy="7505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0C27C6D-C9C3-434D-EA0D-C2044AFC900A}"/>
              </a:ext>
            </a:extLst>
          </p:cNvPr>
          <p:cNvSpPr/>
          <p:nvPr/>
        </p:nvSpPr>
        <p:spPr>
          <a:xfrm>
            <a:off x="0" y="5351646"/>
            <a:ext cx="8953500" cy="1597794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7C4C46-846E-E11B-49D2-496D927F0EEC}"/>
              </a:ext>
            </a:extLst>
          </p:cNvPr>
          <p:cNvSpPr txBox="1"/>
          <p:nvPr/>
        </p:nvSpPr>
        <p:spPr>
          <a:xfrm>
            <a:off x="1360898" y="5486400"/>
            <a:ext cx="6231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06693A"/>
                </a:solidFill>
              </a:rPr>
              <a:t>Llama ahora para obtener una cotización</a:t>
            </a:r>
            <a:endParaRPr lang="en-US" sz="2800" b="1" dirty="0">
              <a:solidFill>
                <a:srgbClr val="06693A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2BE5D3-93E9-E841-504B-2255325A1ACA}"/>
              </a:ext>
            </a:extLst>
          </p:cNvPr>
          <p:cNvSpPr txBox="1"/>
          <p:nvPr/>
        </p:nvSpPr>
        <p:spPr>
          <a:xfrm>
            <a:off x="1521794" y="6019973"/>
            <a:ext cx="5909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3689004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EEF740-3113-4057-F248-AD554F6C6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" y="794"/>
            <a:ext cx="8952444" cy="7505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F2B8BA1-FEBC-1C28-2FCC-651E914737ED}"/>
              </a:ext>
            </a:extLst>
          </p:cNvPr>
          <p:cNvSpPr/>
          <p:nvPr/>
        </p:nvSpPr>
        <p:spPr>
          <a:xfrm>
            <a:off x="0" y="5707781"/>
            <a:ext cx="8953500" cy="1520792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7F6DA3-3A66-B027-3952-397C8F16AB09}"/>
              </a:ext>
            </a:extLst>
          </p:cNvPr>
          <p:cNvSpPr txBox="1"/>
          <p:nvPr/>
        </p:nvSpPr>
        <p:spPr>
          <a:xfrm>
            <a:off x="569787" y="5829106"/>
            <a:ext cx="7813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Cotizaciones 100% gratuitas, seguras y confiables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CD44A0-AD08-60B5-5590-35DAB8363B7D}"/>
              </a:ext>
            </a:extLst>
          </p:cNvPr>
          <p:cNvSpPr txBox="1"/>
          <p:nvPr/>
        </p:nvSpPr>
        <p:spPr>
          <a:xfrm>
            <a:off x="1800926" y="6351978"/>
            <a:ext cx="5351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3981373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9E8FFB-AB96-B9F0-2DEB-B32CBA5C9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" y="794"/>
            <a:ext cx="8952444" cy="7505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46EB262-6063-B5F4-AAD9-514891E3F8F0}"/>
              </a:ext>
            </a:extLst>
          </p:cNvPr>
          <p:cNvSpPr/>
          <p:nvPr/>
        </p:nvSpPr>
        <p:spPr>
          <a:xfrm>
            <a:off x="0" y="5528357"/>
            <a:ext cx="8953500" cy="1713297"/>
          </a:xfrm>
          <a:prstGeom prst="rect">
            <a:avLst/>
          </a:prstGeom>
          <a:solidFill>
            <a:srgbClr val="DC658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E45DED-B472-B4E8-B22F-41F88549AFF4}"/>
              </a:ext>
            </a:extLst>
          </p:cNvPr>
          <p:cNvSpPr txBox="1"/>
          <p:nvPr/>
        </p:nvSpPr>
        <p:spPr>
          <a:xfrm>
            <a:off x="210192" y="5765532"/>
            <a:ext cx="8533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</a:rPr>
              <a:t>Encuentra los mejores planes de seguro de vida para ti.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E6D6E-65B1-D0BE-09CE-203C4FEDF2A3}"/>
              </a:ext>
            </a:extLst>
          </p:cNvPr>
          <p:cNvSpPr txBox="1"/>
          <p:nvPr/>
        </p:nvSpPr>
        <p:spPr>
          <a:xfrm>
            <a:off x="1974181" y="6220837"/>
            <a:ext cx="5005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1131421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EB7915-0142-9053-C192-69D064B77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" y="794"/>
            <a:ext cx="8952444" cy="7505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065E9A-F28F-A7AD-7570-6595CB8B6411}"/>
              </a:ext>
            </a:extLst>
          </p:cNvPr>
          <p:cNvSpPr/>
          <p:nvPr/>
        </p:nvSpPr>
        <p:spPr>
          <a:xfrm>
            <a:off x="0" y="5640404"/>
            <a:ext cx="8953500" cy="1578126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0BF433-95B4-CC83-F6C4-98FAB3AD00D1}"/>
              </a:ext>
            </a:extLst>
          </p:cNvPr>
          <p:cNvSpPr txBox="1"/>
          <p:nvPr/>
        </p:nvSpPr>
        <p:spPr>
          <a:xfrm>
            <a:off x="600610" y="5809258"/>
            <a:ext cx="7752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3C2213"/>
                </a:solidFill>
              </a:rPr>
              <a:t>Obtén una cotización rápida de planes de gastos finales.</a:t>
            </a:r>
            <a:endParaRPr lang="en-US" sz="2400" b="1" dirty="0">
              <a:solidFill>
                <a:srgbClr val="3C2213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03FCF8-6DE0-BB46-B28A-C06B62ABA698}"/>
              </a:ext>
            </a:extLst>
          </p:cNvPr>
          <p:cNvSpPr txBox="1"/>
          <p:nvPr/>
        </p:nvSpPr>
        <p:spPr>
          <a:xfrm>
            <a:off x="1531419" y="6242048"/>
            <a:ext cx="5890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3C2213"/>
                </a:solidFill>
              </a:rPr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3001033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2759</TotalTime>
  <Words>173</Words>
  <Application>Microsoft Office PowerPoint</Application>
  <PresentationFormat>Custom</PresentationFormat>
  <Paragraphs>39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Kayla Gonzalez</dc:creator>
  <cp:lastModifiedBy>Griffin Miller</cp:lastModifiedBy>
  <cp:revision>30</cp:revision>
  <dcterms:created xsi:type="dcterms:W3CDTF">2022-08-03T19:03:51Z</dcterms:created>
  <dcterms:modified xsi:type="dcterms:W3CDTF">2025-02-28T13:18:29Z</dcterms:modified>
</cp:coreProperties>
</file>