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0287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3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991D"/>
    <a:srgbClr val="D51F30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446" autoAdjust="0"/>
  </p:normalViewPr>
  <p:slideViewPr>
    <p:cSldViewPr snapToGrid="0">
      <p:cViewPr varScale="1">
        <p:scale>
          <a:sx n="50" d="100"/>
          <a:sy n="50" d="100"/>
        </p:scale>
        <p:origin x="3132" y="66"/>
      </p:cViewPr>
      <p:guideLst>
        <p:guide orient="horz" pos="3240"/>
        <p:guide pos="32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9F17B-1098-4E74-BC9D-BC894750A704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6C4C3-D47C-4B70-90B9-C50A0B302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17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¿Elegir el plan de Medicare adecuado para usted parece ser un rompecabezas confuso? ¡Podemos ayudar!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Nuestros expertos pueden ayudarle a comparar planes y entender sus opciones.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¡Llene el siguiente formulario para conectarse con un agente con licencia para obtener más información!</a:t>
            </a: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Nuestros servicios son gratuitos y sin compromiso.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29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¿Sabía que los planes de Medicare cambian cada año?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Revise su cobertura para asegurarse de que todavía está en un plan que satisfaga sus necesidades.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Llene el siguiente formulario para programar una revisión gratuita de cobertura de Medicare sin compromiso con un agente con licencia.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9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Medicare no tiene que ser confuso. Te ayudaremos a simplificarlo.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Obtenga ayuda para entender sus opciones y comparar planes.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Conéctese con un experto con licencia rellenando el siguiente formulario.</a:t>
            </a: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Nuestros servicios vienen sin obligación y sin costo para usted.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90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Clasificar sus opciones de Medicare puede ser confuso.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¡Nuestros agentes con licencia pueden ayudarle a encontrar el plan que mejor se adapte a sus necesidades!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¡Llene el siguiente formulario para solicitar una revisión de cobertura gratuita!</a:t>
            </a: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No hay obligación de inscribirse.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95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¿Su plan actual de Medicare no está a la altura de sus expectativas?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Nuestros expertos pueden ayudarle a explorar sus opciones.</a:t>
            </a:r>
            <a:br>
              <a:rPr lang="es-ES" dirty="0"/>
            </a:b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Solicite su revisión de cobertura sin costo y sin compromiso con un agente con licencia.</a:t>
            </a:r>
            <a:br>
              <a:rPr lang="es-ES" dirty="0"/>
            </a:br>
            <a:r>
              <a:rPr lang="es-ES" b="0" i="0" dirty="0">
                <a:effectLst/>
                <a:latin typeface="-apple-system"/>
              </a:rPr>
              <a:t>Llene el siguiente formulario para comenzar.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6C4C3-D47C-4B70-90B9-C50A0B3028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8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683545"/>
            <a:ext cx="874395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5403057"/>
            <a:ext cx="771525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83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547688"/>
            <a:ext cx="2218134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547688"/>
            <a:ext cx="6525816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4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1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2564609"/>
            <a:ext cx="8872538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6884197"/>
            <a:ext cx="8872538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82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82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7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2738438"/>
            <a:ext cx="4371975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737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547690"/>
            <a:ext cx="8872538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2521745"/>
            <a:ext cx="4351883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3757613"/>
            <a:ext cx="4351883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2521745"/>
            <a:ext cx="4373315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3757613"/>
            <a:ext cx="4373315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55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1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481140"/>
            <a:ext cx="5207794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8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685800"/>
            <a:ext cx="3317825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481140"/>
            <a:ext cx="5207794" cy="7310438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086100"/>
            <a:ext cx="3317825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2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547690"/>
            <a:ext cx="88725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2738438"/>
            <a:ext cx="88725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BC82DB-E419-4516-A0A7-571F1786E4F5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9534527"/>
            <a:ext cx="347186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9534527"/>
            <a:ext cx="231457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A7831A-DB14-4433-B69E-C0DBB4FF76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01FACF-12FD-2264-CA80-CD0B2B173DCF}"/>
              </a:ext>
            </a:extLst>
          </p:cNvPr>
          <p:cNvSpPr/>
          <p:nvPr/>
        </p:nvSpPr>
        <p:spPr>
          <a:xfrm>
            <a:off x="0" y="0"/>
            <a:ext cx="10287000" cy="10287000"/>
          </a:xfrm>
          <a:prstGeom prst="rect">
            <a:avLst/>
          </a:prstGeom>
          <a:solidFill>
            <a:srgbClr val="D51F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90A18B-39B2-DDCA-0639-78D7ACC61965}"/>
              </a:ext>
            </a:extLst>
          </p:cNvPr>
          <p:cNvSpPr/>
          <p:nvPr/>
        </p:nvSpPr>
        <p:spPr>
          <a:xfrm>
            <a:off x="0" y="7915274"/>
            <a:ext cx="9544050" cy="1557339"/>
          </a:xfrm>
          <a:prstGeom prst="rect">
            <a:avLst/>
          </a:prstGeom>
          <a:solidFill>
            <a:srgbClr val="F8991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7E20F6-6F99-E5DD-BA44-E2C1B8FFF643}"/>
              </a:ext>
            </a:extLst>
          </p:cNvPr>
          <p:cNvSpPr/>
          <p:nvPr/>
        </p:nvSpPr>
        <p:spPr>
          <a:xfrm>
            <a:off x="0" y="-2614"/>
            <a:ext cx="10287000" cy="1385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[[[]]]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1F3CB1-8715-BF1E-ED1F-E54B765402ED}"/>
              </a:ext>
            </a:extLst>
          </p:cNvPr>
          <p:cNvSpPr txBox="1"/>
          <p:nvPr/>
        </p:nvSpPr>
        <p:spPr>
          <a:xfrm>
            <a:off x="554247" y="394400"/>
            <a:ext cx="626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D51F30"/>
                </a:solidFill>
                <a:latin typeface="Montserrat" panose="00000500000000000000" pitchFamily="2" charset="0"/>
              </a:rPr>
              <a:t>Medicare Ad Package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FD1BC-5128-8878-F2F8-A558F0926FEF}"/>
              </a:ext>
            </a:extLst>
          </p:cNvPr>
          <p:cNvSpPr txBox="1"/>
          <p:nvPr/>
        </p:nvSpPr>
        <p:spPr>
          <a:xfrm>
            <a:off x="703367" y="2640930"/>
            <a:ext cx="90326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The following ads were designed to run on Facebook as a Lead Campaign.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We have included suggested ad copy to use in conjunction with each ad. The copy may be found in the “notes” section of the slide.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Montserrat" panose="000005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Montserrat" panose="00000500000000000000" pitchFamily="50" charset="0"/>
              </a:rPr>
              <a:t>Export the slide of the ad you are interested in using as a jpeg.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F4BCA-8C17-6D71-FA18-3EC69149ED24}"/>
              </a:ext>
            </a:extLst>
          </p:cNvPr>
          <p:cNvSpPr txBox="1"/>
          <p:nvPr/>
        </p:nvSpPr>
        <p:spPr>
          <a:xfrm>
            <a:off x="414338" y="8130361"/>
            <a:ext cx="89153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50" charset="0"/>
              </a:rPr>
              <a:t>Disclaimer: We cannot guarantee the success of any ad. Results may vary based on a variety of factors such as location, audience, and budget. These ads have been patterned according to our own experience and research. We recommend testing a few different ads and seeing what works best for your market. </a:t>
            </a:r>
          </a:p>
        </p:txBody>
      </p:sp>
    </p:spTree>
    <p:extLst>
      <p:ext uri="{BB962C8B-B14F-4D97-AF65-F5344CB8AC3E}">
        <p14:creationId xmlns:p14="http://schemas.microsoft.com/office/powerpoint/2010/main" val="3655647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A2F7A3-B09D-D6E3-DE68-C8B726E12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61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454813-DFE1-D348-07D0-78550844C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64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950C9-0F1D-CF50-7616-1D13C0474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0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11A672-8811-AC4A-70F0-29111C20F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8" y="4758"/>
            <a:ext cx="10277484" cy="1027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60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AF93E-E5F4-DCF8-ABC9-70F637B0C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56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</TotalTime>
  <Words>392</Words>
  <Application>Microsoft Office PowerPoint</Application>
  <PresentationFormat>Custom</PresentationFormat>
  <Paragraphs>18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-apple-system</vt:lpstr>
      <vt:lpstr>Aptos</vt:lpstr>
      <vt:lpstr>Aptos Display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Griffin Miller</dc:creator>
  <cp:lastModifiedBy>Griffin Miller</cp:lastModifiedBy>
  <cp:revision>20</cp:revision>
  <dcterms:created xsi:type="dcterms:W3CDTF">2024-09-04T12:37:16Z</dcterms:created>
  <dcterms:modified xsi:type="dcterms:W3CDTF">2025-02-27T14:05:08Z</dcterms:modified>
</cp:coreProperties>
</file>